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7" r:id="rId3"/>
    <p:sldId id="278" r:id="rId4"/>
    <p:sldId id="270" r:id="rId5"/>
    <p:sldId id="269" r:id="rId6"/>
    <p:sldId id="258" r:id="rId7"/>
    <p:sldId id="259" r:id="rId8"/>
    <p:sldId id="263" r:id="rId9"/>
    <p:sldId id="262" r:id="rId10"/>
    <p:sldId id="264" r:id="rId11"/>
    <p:sldId id="274" r:id="rId12"/>
    <p:sldId id="271" r:id="rId13"/>
    <p:sldId id="275" r:id="rId14"/>
    <p:sldId id="280" r:id="rId15"/>
    <p:sldId id="284" r:id="rId16"/>
    <p:sldId id="287" r:id="rId17"/>
    <p:sldId id="288" r:id="rId18"/>
    <p:sldId id="293" r:id="rId19"/>
    <p:sldId id="294" r:id="rId20"/>
    <p:sldId id="289" r:id="rId21"/>
    <p:sldId id="290" r:id="rId22"/>
    <p:sldId id="292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194C"/>
    <a:srgbClr val="001236"/>
    <a:srgbClr val="0D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47D81-7C29-4DC5-8413-3AA675E679A7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375FBDAD-4115-411B-821C-00B234C97E2F}">
      <dgm:prSet phldrT="[Text]" custT="1"/>
      <dgm:spPr/>
      <dgm:t>
        <a:bodyPr/>
        <a:lstStyle/>
        <a:p>
          <a:r>
            <a:rPr lang="ru-RU" sz="2000" dirty="0" smtClean="0"/>
            <a:t>Бальная оценка по критериям</a:t>
          </a:r>
          <a:endParaRPr lang="en-US" sz="2000" dirty="0"/>
        </a:p>
      </dgm:t>
    </dgm:pt>
    <dgm:pt modelId="{6DF4C65F-4490-47DB-B279-18CB49B8CCF3}" type="parTrans" cxnId="{036D8231-E032-45F0-B224-2025288E3149}">
      <dgm:prSet/>
      <dgm:spPr/>
      <dgm:t>
        <a:bodyPr/>
        <a:lstStyle/>
        <a:p>
          <a:endParaRPr lang="en-US"/>
        </a:p>
      </dgm:t>
    </dgm:pt>
    <dgm:pt modelId="{EB4C7409-F99A-46D4-A928-8CF771CF0A36}" type="sibTrans" cxnId="{036D8231-E032-45F0-B224-2025288E3149}">
      <dgm:prSet/>
      <dgm:spPr/>
      <dgm:t>
        <a:bodyPr/>
        <a:lstStyle/>
        <a:p>
          <a:endParaRPr lang="en-US"/>
        </a:p>
      </dgm:t>
    </dgm:pt>
    <dgm:pt modelId="{B41996B3-2006-439F-BCB8-4B41AE390D63}">
      <dgm:prSet phldrT="[Text]" custT="1"/>
      <dgm:spPr/>
      <dgm:t>
        <a:bodyPr/>
        <a:lstStyle/>
        <a:p>
          <a:r>
            <a:rPr lang="ru-RU" sz="2000" dirty="0" smtClean="0"/>
            <a:t>Повторная оценка  проектов соответствующих критериям</a:t>
          </a:r>
          <a:endParaRPr lang="en-US" sz="2000" dirty="0"/>
        </a:p>
      </dgm:t>
    </dgm:pt>
    <dgm:pt modelId="{A927FDE9-5A57-4F68-8F26-5830618506E1}" type="parTrans" cxnId="{9FD5424B-739B-4B2E-8E1C-0827276983FE}">
      <dgm:prSet/>
      <dgm:spPr/>
      <dgm:t>
        <a:bodyPr/>
        <a:lstStyle/>
        <a:p>
          <a:endParaRPr lang="en-US"/>
        </a:p>
      </dgm:t>
    </dgm:pt>
    <dgm:pt modelId="{3F86ABCD-6235-4651-98DA-77DE91F6F0F2}" type="sibTrans" cxnId="{9FD5424B-739B-4B2E-8E1C-0827276983FE}">
      <dgm:prSet/>
      <dgm:spPr/>
      <dgm:t>
        <a:bodyPr/>
        <a:lstStyle/>
        <a:p>
          <a:endParaRPr lang="en-US"/>
        </a:p>
      </dgm:t>
    </dgm:pt>
    <dgm:pt modelId="{ABCC6210-7A3C-4DC4-8E81-1952DDADCBFA}">
      <dgm:prSet phldrT="[Text]" custT="1"/>
      <dgm:spPr/>
      <dgm:t>
        <a:bodyPr/>
        <a:lstStyle/>
        <a:p>
          <a:r>
            <a:rPr lang="ru-RU" sz="2000" dirty="0" smtClean="0"/>
            <a:t>Обсуждение проектов. Голосование</a:t>
          </a:r>
          <a:r>
            <a:rPr lang="ru-RU" sz="2400" dirty="0" smtClean="0"/>
            <a:t> </a:t>
          </a:r>
          <a:endParaRPr lang="en-US" sz="2400" dirty="0"/>
        </a:p>
      </dgm:t>
    </dgm:pt>
    <dgm:pt modelId="{C4A78E5B-7759-45A2-B25D-DC5AFCF45D33}" type="parTrans" cxnId="{8CBB1D61-F6B8-43AE-AF13-769F4B82A412}">
      <dgm:prSet/>
      <dgm:spPr/>
      <dgm:t>
        <a:bodyPr/>
        <a:lstStyle/>
        <a:p>
          <a:endParaRPr lang="en-US"/>
        </a:p>
      </dgm:t>
    </dgm:pt>
    <dgm:pt modelId="{9AEE8BEB-D808-4974-8FC5-2BDD758A2518}" type="sibTrans" cxnId="{8CBB1D61-F6B8-43AE-AF13-769F4B82A412}">
      <dgm:prSet/>
      <dgm:spPr/>
      <dgm:t>
        <a:bodyPr/>
        <a:lstStyle/>
        <a:p>
          <a:endParaRPr lang="en-US"/>
        </a:p>
      </dgm:t>
    </dgm:pt>
    <dgm:pt modelId="{60553A8E-9D77-484E-AFD2-83985FDCC358}">
      <dgm:prSet phldrT="[Text]" custT="1"/>
      <dgm:spPr/>
      <dgm:t>
        <a:bodyPr/>
        <a:lstStyle/>
        <a:p>
          <a:pPr algn="l"/>
          <a:r>
            <a:rPr lang="ru-RU" sz="1600" b="0" i="0" dirty="0" smtClean="0"/>
            <a:t>-  Новизна и оригинальность идеи; </a:t>
          </a:r>
        </a:p>
        <a:p>
          <a:pPr algn="l"/>
          <a:r>
            <a:rPr lang="ru-RU" sz="1600" b="0" i="0" dirty="0" smtClean="0"/>
            <a:t>-  Актуальность решаемых проблем;</a:t>
          </a:r>
        </a:p>
        <a:p>
          <a:pPr algn="l"/>
          <a:r>
            <a:rPr lang="ru-RU" sz="1600" b="0" i="0" dirty="0" smtClean="0"/>
            <a:t>-  Целесообразность используемых механизмов; </a:t>
          </a:r>
        </a:p>
        <a:p>
          <a:pPr algn="l"/>
          <a:r>
            <a:rPr lang="ru-RU" sz="1600" b="0" i="0" dirty="0" smtClean="0"/>
            <a:t>-  Возможность тиражирования;</a:t>
          </a:r>
          <a:endParaRPr lang="en-US" sz="1600" dirty="0"/>
        </a:p>
      </dgm:t>
    </dgm:pt>
    <dgm:pt modelId="{CC6E15DD-BD56-430A-852C-2AFD5D17FA39}" type="parTrans" cxnId="{8AAD988D-D320-4F62-9971-46E2C5C83CB6}">
      <dgm:prSet/>
      <dgm:spPr/>
      <dgm:t>
        <a:bodyPr/>
        <a:lstStyle/>
        <a:p>
          <a:endParaRPr lang="en-US"/>
        </a:p>
      </dgm:t>
    </dgm:pt>
    <dgm:pt modelId="{87235BBD-27C6-40FD-9E7E-14F4CE6236A4}" type="sibTrans" cxnId="{8AAD988D-D320-4F62-9971-46E2C5C83CB6}">
      <dgm:prSet/>
      <dgm:spPr/>
      <dgm:t>
        <a:bodyPr/>
        <a:lstStyle/>
        <a:p>
          <a:endParaRPr lang="en-US"/>
        </a:p>
      </dgm:t>
    </dgm:pt>
    <dgm:pt modelId="{9DAD1EC2-06A5-47AB-B19B-35BAF43EE819}" type="pres">
      <dgm:prSet presAssocID="{28147D81-7C29-4DC5-8413-3AA675E679A7}" presName="compositeShape" presStyleCnt="0">
        <dgm:presLayoutVars>
          <dgm:dir/>
          <dgm:resizeHandles/>
        </dgm:presLayoutVars>
      </dgm:prSet>
      <dgm:spPr/>
    </dgm:pt>
    <dgm:pt modelId="{9B8070B5-9C1F-4633-91E7-4A249B05695A}" type="pres">
      <dgm:prSet presAssocID="{28147D81-7C29-4DC5-8413-3AA675E679A7}" presName="pyramid" presStyleLbl="node1" presStyleIdx="0" presStyleCnt="1" custAng="10800000" custScaleX="101969" custScaleY="81713" custLinFactNeighborX="16405" custLinFactNeighborY="1384"/>
      <dgm:spPr/>
    </dgm:pt>
    <dgm:pt modelId="{6B51C968-A116-45D3-B897-C546BF27377F}" type="pres">
      <dgm:prSet presAssocID="{28147D81-7C29-4DC5-8413-3AA675E679A7}" presName="theList" presStyleCnt="0"/>
      <dgm:spPr/>
    </dgm:pt>
    <dgm:pt modelId="{260CF91E-DAB9-43E5-880B-2197BE938F1D}" type="pres">
      <dgm:prSet presAssocID="{375FBDAD-4115-411B-821C-00B234C97E2F}" presName="aNode" presStyleLbl="fgAcc1" presStyleIdx="0" presStyleCnt="4" custScaleX="173862" custLinFactY="51416" custLinFactNeighborX="2572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C63C3-5A16-49F5-A309-31A415617AB2}" type="pres">
      <dgm:prSet presAssocID="{375FBDAD-4115-411B-821C-00B234C97E2F}" presName="aSpace" presStyleCnt="0"/>
      <dgm:spPr/>
    </dgm:pt>
    <dgm:pt modelId="{99018C98-16DB-4F22-B420-EB3E05F64335}" type="pres">
      <dgm:prSet presAssocID="{B41996B3-2006-439F-BCB8-4B41AE390D63}" presName="aNode" presStyleLbl="fgAcc1" presStyleIdx="1" presStyleCnt="4" custScaleX="168311" custScaleY="148571" custLinFactY="75605" custLinFactNeighborX="398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66F9-B404-4FD4-9EC1-71862F834364}" type="pres">
      <dgm:prSet presAssocID="{B41996B3-2006-439F-BCB8-4B41AE390D63}" presName="aSpace" presStyleCnt="0"/>
      <dgm:spPr/>
    </dgm:pt>
    <dgm:pt modelId="{992982FA-5FE4-461C-A3D5-9C2455A935EF}" type="pres">
      <dgm:prSet presAssocID="{ABCC6210-7A3C-4DC4-8E81-1952DDADCBFA}" presName="aNode" presStyleLbl="fgAcc1" presStyleIdx="2" presStyleCnt="4" custScaleX="95314" custScaleY="163040" custLinFactY="95469" custLinFactNeighborX="247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65E2E-7E1F-4DB4-BA1A-526AE319AF88}" type="pres">
      <dgm:prSet presAssocID="{ABCC6210-7A3C-4DC4-8E81-1952DDADCBFA}" presName="aSpace" presStyleCnt="0"/>
      <dgm:spPr/>
    </dgm:pt>
    <dgm:pt modelId="{F9D2037D-8C4E-46CE-9F9E-050AB76EDF07}" type="pres">
      <dgm:prSet presAssocID="{60553A8E-9D77-484E-AFD2-83985FDCC358}" presName="aNode" presStyleLbl="fgAcc1" presStyleIdx="3" presStyleCnt="4" custScaleX="104285" custScaleY="419667" custLinFactX="-13347" custLinFactY="7933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E8B90-D9AB-4ACC-8D0A-7C057B277B85}" type="pres">
      <dgm:prSet presAssocID="{60553A8E-9D77-484E-AFD2-83985FDCC358}" presName="aSpace" presStyleCnt="0"/>
      <dgm:spPr/>
    </dgm:pt>
  </dgm:ptLst>
  <dgm:cxnLst>
    <dgm:cxn modelId="{41789DC7-2261-4728-BD9C-A9DCBD7862FA}" type="presOf" srcId="{B41996B3-2006-439F-BCB8-4B41AE390D63}" destId="{99018C98-16DB-4F22-B420-EB3E05F64335}" srcOrd="0" destOrd="0" presId="urn:microsoft.com/office/officeart/2005/8/layout/pyramid2"/>
    <dgm:cxn modelId="{33AC51FA-757E-45E9-90D2-C017980BC5C4}" type="presOf" srcId="{ABCC6210-7A3C-4DC4-8E81-1952DDADCBFA}" destId="{992982FA-5FE4-461C-A3D5-9C2455A935EF}" srcOrd="0" destOrd="0" presId="urn:microsoft.com/office/officeart/2005/8/layout/pyramid2"/>
    <dgm:cxn modelId="{8CBB1D61-F6B8-43AE-AF13-769F4B82A412}" srcId="{28147D81-7C29-4DC5-8413-3AA675E679A7}" destId="{ABCC6210-7A3C-4DC4-8E81-1952DDADCBFA}" srcOrd="2" destOrd="0" parTransId="{C4A78E5B-7759-45A2-B25D-DC5AFCF45D33}" sibTransId="{9AEE8BEB-D808-4974-8FC5-2BDD758A2518}"/>
    <dgm:cxn modelId="{171193AC-8B4F-4FDD-A389-6957E6AB880C}" type="presOf" srcId="{60553A8E-9D77-484E-AFD2-83985FDCC358}" destId="{F9D2037D-8C4E-46CE-9F9E-050AB76EDF07}" srcOrd="0" destOrd="0" presId="urn:microsoft.com/office/officeart/2005/8/layout/pyramid2"/>
    <dgm:cxn modelId="{7BF9AEDD-9709-4C2E-9175-7348B464C857}" type="presOf" srcId="{375FBDAD-4115-411B-821C-00B234C97E2F}" destId="{260CF91E-DAB9-43E5-880B-2197BE938F1D}" srcOrd="0" destOrd="0" presId="urn:microsoft.com/office/officeart/2005/8/layout/pyramid2"/>
    <dgm:cxn modelId="{036D8231-E032-45F0-B224-2025288E3149}" srcId="{28147D81-7C29-4DC5-8413-3AA675E679A7}" destId="{375FBDAD-4115-411B-821C-00B234C97E2F}" srcOrd="0" destOrd="0" parTransId="{6DF4C65F-4490-47DB-B279-18CB49B8CCF3}" sibTransId="{EB4C7409-F99A-46D4-A928-8CF771CF0A36}"/>
    <dgm:cxn modelId="{9FD5424B-739B-4B2E-8E1C-0827276983FE}" srcId="{28147D81-7C29-4DC5-8413-3AA675E679A7}" destId="{B41996B3-2006-439F-BCB8-4B41AE390D63}" srcOrd="1" destOrd="0" parTransId="{A927FDE9-5A57-4F68-8F26-5830618506E1}" sibTransId="{3F86ABCD-6235-4651-98DA-77DE91F6F0F2}"/>
    <dgm:cxn modelId="{C7728B27-3E85-43C3-8049-92D489D6E36E}" type="presOf" srcId="{28147D81-7C29-4DC5-8413-3AA675E679A7}" destId="{9DAD1EC2-06A5-47AB-B19B-35BAF43EE819}" srcOrd="0" destOrd="0" presId="urn:microsoft.com/office/officeart/2005/8/layout/pyramid2"/>
    <dgm:cxn modelId="{8AAD988D-D320-4F62-9971-46E2C5C83CB6}" srcId="{28147D81-7C29-4DC5-8413-3AA675E679A7}" destId="{60553A8E-9D77-484E-AFD2-83985FDCC358}" srcOrd="3" destOrd="0" parTransId="{CC6E15DD-BD56-430A-852C-2AFD5D17FA39}" sibTransId="{87235BBD-27C6-40FD-9E7E-14F4CE6236A4}"/>
    <dgm:cxn modelId="{28FAA417-A4A8-4EAF-A3BD-CC3B3CF0EFE3}" type="presParOf" srcId="{9DAD1EC2-06A5-47AB-B19B-35BAF43EE819}" destId="{9B8070B5-9C1F-4633-91E7-4A249B05695A}" srcOrd="0" destOrd="0" presId="urn:microsoft.com/office/officeart/2005/8/layout/pyramid2"/>
    <dgm:cxn modelId="{48AAF213-1B56-4C62-AFC4-99A94A7BC37E}" type="presParOf" srcId="{9DAD1EC2-06A5-47AB-B19B-35BAF43EE819}" destId="{6B51C968-A116-45D3-B897-C546BF27377F}" srcOrd="1" destOrd="0" presId="urn:microsoft.com/office/officeart/2005/8/layout/pyramid2"/>
    <dgm:cxn modelId="{3DE75647-CD24-4FE7-B232-02681E394D5F}" type="presParOf" srcId="{6B51C968-A116-45D3-B897-C546BF27377F}" destId="{260CF91E-DAB9-43E5-880B-2197BE938F1D}" srcOrd="0" destOrd="0" presId="urn:microsoft.com/office/officeart/2005/8/layout/pyramid2"/>
    <dgm:cxn modelId="{14208C99-3354-4664-9478-181BEC797D75}" type="presParOf" srcId="{6B51C968-A116-45D3-B897-C546BF27377F}" destId="{F05C63C3-5A16-49F5-A309-31A415617AB2}" srcOrd="1" destOrd="0" presId="urn:microsoft.com/office/officeart/2005/8/layout/pyramid2"/>
    <dgm:cxn modelId="{BD6EDBC5-4DD7-4693-8139-E4D549A52C94}" type="presParOf" srcId="{6B51C968-A116-45D3-B897-C546BF27377F}" destId="{99018C98-16DB-4F22-B420-EB3E05F64335}" srcOrd="2" destOrd="0" presId="urn:microsoft.com/office/officeart/2005/8/layout/pyramid2"/>
    <dgm:cxn modelId="{B9716294-3104-4D11-92BA-1D07EE56F3B8}" type="presParOf" srcId="{6B51C968-A116-45D3-B897-C546BF27377F}" destId="{E85666F9-B404-4FD4-9EC1-71862F834364}" srcOrd="3" destOrd="0" presId="urn:microsoft.com/office/officeart/2005/8/layout/pyramid2"/>
    <dgm:cxn modelId="{56FF0EDE-ABBE-4993-B084-4657FEABCEDB}" type="presParOf" srcId="{6B51C968-A116-45D3-B897-C546BF27377F}" destId="{992982FA-5FE4-461C-A3D5-9C2455A935EF}" srcOrd="4" destOrd="0" presId="urn:microsoft.com/office/officeart/2005/8/layout/pyramid2"/>
    <dgm:cxn modelId="{6BD8379C-06E6-481C-9A05-0899C84566EA}" type="presParOf" srcId="{6B51C968-A116-45D3-B897-C546BF27377F}" destId="{64D65E2E-7E1F-4DB4-BA1A-526AE319AF88}" srcOrd="5" destOrd="0" presId="urn:microsoft.com/office/officeart/2005/8/layout/pyramid2"/>
    <dgm:cxn modelId="{04D17D85-61BB-4159-96DE-FF3614CFEE1C}" type="presParOf" srcId="{6B51C968-A116-45D3-B897-C546BF27377F}" destId="{F9D2037D-8C4E-46CE-9F9E-050AB76EDF07}" srcOrd="6" destOrd="0" presId="urn:microsoft.com/office/officeart/2005/8/layout/pyramid2"/>
    <dgm:cxn modelId="{1E9CD9ED-E346-4FE4-893D-9C0751C57E25}" type="presParOf" srcId="{6B51C968-A116-45D3-B897-C546BF27377F}" destId="{1A5E8B90-D9AB-4ACC-8D0A-7C057B277B8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E4CB0-47FA-4B5C-B30E-1693428AF01E}" type="doc">
      <dgm:prSet loTypeId="urn:microsoft.com/office/officeart/2011/layout/Circle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817A31-74F2-4B3D-AE7B-B0C806EAE425}">
      <dgm:prSet phldrT="[Text]"/>
      <dgm:spPr/>
      <dgm:t>
        <a:bodyPr/>
        <a:lstStyle/>
        <a:p>
          <a:r>
            <a:rPr lang="ru-RU" dirty="0" smtClean="0"/>
            <a:t>Образование</a:t>
          </a:r>
          <a:endParaRPr lang="en-US" dirty="0"/>
        </a:p>
      </dgm:t>
    </dgm:pt>
    <dgm:pt modelId="{6AA5EE6B-4B56-4853-81DA-71687AA700FB}" type="parTrans" cxnId="{DB168BF2-C37D-46E8-B88E-CCE13926C69C}">
      <dgm:prSet/>
      <dgm:spPr/>
      <dgm:t>
        <a:bodyPr/>
        <a:lstStyle/>
        <a:p>
          <a:endParaRPr lang="en-US"/>
        </a:p>
      </dgm:t>
    </dgm:pt>
    <dgm:pt modelId="{13699C9C-5EB2-446C-9BCC-FBB379AAB189}" type="sibTrans" cxnId="{DB168BF2-C37D-46E8-B88E-CCE13926C69C}">
      <dgm:prSet/>
      <dgm:spPr/>
      <dgm:t>
        <a:bodyPr/>
        <a:lstStyle/>
        <a:p>
          <a:endParaRPr lang="en-US"/>
        </a:p>
      </dgm:t>
    </dgm:pt>
    <dgm:pt modelId="{B7FA927B-150B-49AD-BCD0-AAE84F1F2BE8}">
      <dgm:prSet phldrT="[Text]"/>
      <dgm:spPr/>
      <dgm:t>
        <a:bodyPr/>
        <a:lstStyle/>
        <a:p>
          <a:r>
            <a:rPr lang="en-US" dirty="0" smtClean="0"/>
            <a:t>PR, </a:t>
          </a:r>
          <a:r>
            <a:rPr lang="ru-RU" dirty="0" smtClean="0"/>
            <a:t>продвижение</a:t>
          </a:r>
          <a:endParaRPr lang="en-US" dirty="0"/>
        </a:p>
      </dgm:t>
    </dgm:pt>
    <dgm:pt modelId="{C9DD5A7F-A462-4BC2-9F7F-E05E4B9ADA0D}" type="parTrans" cxnId="{A5B9ACAA-8F94-4346-BF45-CCC218499832}">
      <dgm:prSet/>
      <dgm:spPr/>
      <dgm:t>
        <a:bodyPr/>
        <a:lstStyle/>
        <a:p>
          <a:endParaRPr lang="en-US"/>
        </a:p>
      </dgm:t>
    </dgm:pt>
    <dgm:pt modelId="{DC797C08-B9CD-43AD-9836-CFA03D6F4856}" type="sibTrans" cxnId="{A5B9ACAA-8F94-4346-BF45-CCC218499832}">
      <dgm:prSet/>
      <dgm:spPr/>
      <dgm:t>
        <a:bodyPr/>
        <a:lstStyle/>
        <a:p>
          <a:endParaRPr lang="en-US"/>
        </a:p>
      </dgm:t>
    </dgm:pt>
    <dgm:pt modelId="{3E053D55-09F0-48FC-9E64-C36E519C6365}">
      <dgm:prSet phldrT="[Text]"/>
      <dgm:spPr/>
      <dgm:t>
        <a:bodyPr/>
        <a:lstStyle/>
        <a:p>
          <a:r>
            <a:rPr lang="en-US" b="0" dirty="0" smtClean="0"/>
            <a:t>Project management  </a:t>
          </a:r>
          <a:endParaRPr lang="en-US" b="0" dirty="0"/>
        </a:p>
      </dgm:t>
    </dgm:pt>
    <dgm:pt modelId="{3868DC19-A927-46E5-A006-0B0E4CA1784C}" type="parTrans" cxnId="{E4E22A56-00C3-4A5E-9C86-D529C09ACB33}">
      <dgm:prSet/>
      <dgm:spPr/>
      <dgm:t>
        <a:bodyPr/>
        <a:lstStyle/>
        <a:p>
          <a:endParaRPr lang="en-US"/>
        </a:p>
      </dgm:t>
    </dgm:pt>
    <dgm:pt modelId="{310C0522-E8F9-4908-958C-BD2AB923540D}" type="sibTrans" cxnId="{E4E22A56-00C3-4A5E-9C86-D529C09ACB33}">
      <dgm:prSet/>
      <dgm:spPr/>
      <dgm:t>
        <a:bodyPr/>
        <a:lstStyle/>
        <a:p>
          <a:endParaRPr lang="en-US"/>
        </a:p>
      </dgm:t>
    </dgm:pt>
    <dgm:pt modelId="{7E3A159A-7519-4B46-9460-2C5E620136E0}">
      <dgm:prSet phldrT="[Text]"/>
      <dgm:spPr/>
      <dgm:t>
        <a:bodyPr/>
        <a:lstStyle/>
        <a:p>
          <a:r>
            <a:rPr lang="ru-RU" dirty="0" smtClean="0"/>
            <a:t>Бизнес идея</a:t>
          </a:r>
          <a:endParaRPr lang="en-US" dirty="0"/>
        </a:p>
      </dgm:t>
    </dgm:pt>
    <dgm:pt modelId="{3BD3881C-DC16-4348-8CE8-A924F33C575D}" type="parTrans" cxnId="{4FABA103-605D-4F64-AF5E-3AB6D30AE947}">
      <dgm:prSet/>
      <dgm:spPr/>
      <dgm:t>
        <a:bodyPr/>
        <a:lstStyle/>
        <a:p>
          <a:endParaRPr lang="en-US"/>
        </a:p>
      </dgm:t>
    </dgm:pt>
    <dgm:pt modelId="{C5A3C866-1ECD-421C-86CC-5B24A90DBC45}" type="sibTrans" cxnId="{4FABA103-605D-4F64-AF5E-3AB6D30AE947}">
      <dgm:prSet/>
      <dgm:spPr/>
      <dgm:t>
        <a:bodyPr/>
        <a:lstStyle/>
        <a:p>
          <a:endParaRPr lang="en-US"/>
        </a:p>
      </dgm:t>
    </dgm:pt>
    <dgm:pt modelId="{BECAE792-36CE-4451-BB40-514652C860BB}" type="pres">
      <dgm:prSet presAssocID="{252E4CB0-47FA-4B5C-B30E-1693428AF01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2BC288D-7EF7-47C7-9C39-A14423F43C8D}" type="pres">
      <dgm:prSet presAssocID="{3E053D55-09F0-48FC-9E64-C36E519C6365}" presName="Accent4" presStyleCnt="0"/>
      <dgm:spPr/>
    </dgm:pt>
    <dgm:pt modelId="{6A704BE1-D799-4AC4-87AA-EEB38D92AED4}" type="pres">
      <dgm:prSet presAssocID="{3E053D55-09F0-48FC-9E64-C36E519C6365}" presName="Accent" presStyleLbl="node1" presStyleIdx="0" presStyleCnt="4"/>
      <dgm:spPr/>
    </dgm:pt>
    <dgm:pt modelId="{47F8C732-D913-4D6B-9822-562BA0CB2770}" type="pres">
      <dgm:prSet presAssocID="{3E053D55-09F0-48FC-9E64-C36E519C6365}" presName="ParentBackground4" presStyleCnt="0"/>
      <dgm:spPr/>
    </dgm:pt>
    <dgm:pt modelId="{A41C3182-9967-4637-863C-D035C084FE01}" type="pres">
      <dgm:prSet presAssocID="{3E053D55-09F0-48FC-9E64-C36E519C6365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7E87B59-8C21-49A5-9118-EDC61B3F0621}" type="pres">
      <dgm:prSet presAssocID="{3E053D55-09F0-48FC-9E64-C36E519C636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0302D-EF58-4F38-8806-01BE9ED5FF87}" type="pres">
      <dgm:prSet presAssocID="{B7FA927B-150B-49AD-BCD0-AAE84F1F2BE8}" presName="Accent3" presStyleCnt="0"/>
      <dgm:spPr/>
    </dgm:pt>
    <dgm:pt modelId="{2101C6FA-2B58-4BCE-B682-6D83CE5E8B74}" type="pres">
      <dgm:prSet presAssocID="{B7FA927B-150B-49AD-BCD0-AAE84F1F2BE8}" presName="Accent" presStyleLbl="node1" presStyleIdx="1" presStyleCnt="4"/>
      <dgm:spPr/>
    </dgm:pt>
    <dgm:pt modelId="{910841BB-0D0F-4E40-A661-7E79BDB27D3D}" type="pres">
      <dgm:prSet presAssocID="{B7FA927B-150B-49AD-BCD0-AAE84F1F2BE8}" presName="ParentBackground3" presStyleCnt="0"/>
      <dgm:spPr/>
    </dgm:pt>
    <dgm:pt modelId="{615B3DEE-DF6F-4BC6-AE83-98A4181BBB10}" type="pres">
      <dgm:prSet presAssocID="{B7FA927B-150B-49AD-BCD0-AAE84F1F2BE8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AC55C3EA-05E1-4A4F-ADD4-D79FC359C1B8}" type="pres">
      <dgm:prSet presAssocID="{B7FA927B-150B-49AD-BCD0-AAE84F1F2BE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5D54A-2782-4530-B0CF-F6B2E1B20A3F}" type="pres">
      <dgm:prSet presAssocID="{7E3A159A-7519-4B46-9460-2C5E620136E0}" presName="Accent2" presStyleCnt="0"/>
      <dgm:spPr/>
    </dgm:pt>
    <dgm:pt modelId="{A75D732A-4E56-444F-8147-4DBFC551A883}" type="pres">
      <dgm:prSet presAssocID="{7E3A159A-7519-4B46-9460-2C5E620136E0}" presName="Accent" presStyleLbl="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A29143-56D7-4008-B70E-6F3F37EFCD0F}" type="pres">
      <dgm:prSet presAssocID="{7E3A159A-7519-4B46-9460-2C5E620136E0}" presName="ParentBackground2" presStyleCnt="0"/>
      <dgm:spPr/>
    </dgm:pt>
    <dgm:pt modelId="{F65EB7D9-FDDA-4F2B-A2BB-40B7A345AEC6}" type="pres">
      <dgm:prSet presAssocID="{7E3A159A-7519-4B46-9460-2C5E620136E0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EAFBA283-76AB-47F8-8133-50DD9502ED26}" type="pres">
      <dgm:prSet presAssocID="{7E3A159A-7519-4B46-9460-2C5E620136E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4D96A-E8AF-4A67-AED8-D2331A70227E}" type="pres">
      <dgm:prSet presAssocID="{4A817A31-74F2-4B3D-AE7B-B0C806EAE425}" presName="Accent1" presStyleCnt="0"/>
      <dgm:spPr/>
    </dgm:pt>
    <dgm:pt modelId="{DE520003-6A71-414A-A056-1A6CE266FD09}" type="pres">
      <dgm:prSet presAssocID="{4A817A31-74F2-4B3D-AE7B-B0C806EAE425}" presName="Accent" presStyleLbl="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8B4403-BF85-4337-8824-E9370A70375F}" type="pres">
      <dgm:prSet presAssocID="{4A817A31-74F2-4B3D-AE7B-B0C806EAE425}" presName="ParentBackground1" presStyleCnt="0"/>
      <dgm:spPr/>
    </dgm:pt>
    <dgm:pt modelId="{6E735A2B-0600-4720-95D3-F42CD95A343C}" type="pres">
      <dgm:prSet presAssocID="{4A817A31-74F2-4B3D-AE7B-B0C806EAE425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366DEF7B-8883-4221-BFD6-3BE95B68BFF1}" type="pres">
      <dgm:prSet presAssocID="{4A817A31-74F2-4B3D-AE7B-B0C806EAE42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7538D-E761-44DE-AA13-A66CCDA5FB4B}" type="presOf" srcId="{252E4CB0-47FA-4B5C-B30E-1693428AF01E}" destId="{BECAE792-36CE-4451-BB40-514652C860BB}" srcOrd="0" destOrd="0" presId="urn:microsoft.com/office/officeart/2011/layout/CircleProcess"/>
    <dgm:cxn modelId="{47515A36-3BA5-423B-A061-97E828BD0688}" type="presOf" srcId="{B7FA927B-150B-49AD-BCD0-AAE84F1F2BE8}" destId="{AC55C3EA-05E1-4A4F-ADD4-D79FC359C1B8}" srcOrd="1" destOrd="0" presId="urn:microsoft.com/office/officeart/2011/layout/CircleProcess"/>
    <dgm:cxn modelId="{E3EE416F-0C2E-4D98-BC49-BEF54A558371}" type="presOf" srcId="{3E053D55-09F0-48FC-9E64-C36E519C6365}" destId="{27E87B59-8C21-49A5-9118-EDC61B3F0621}" srcOrd="1" destOrd="0" presId="urn:microsoft.com/office/officeart/2011/layout/CircleProcess"/>
    <dgm:cxn modelId="{A5B9ACAA-8F94-4346-BF45-CCC218499832}" srcId="{252E4CB0-47FA-4B5C-B30E-1693428AF01E}" destId="{B7FA927B-150B-49AD-BCD0-AAE84F1F2BE8}" srcOrd="2" destOrd="0" parTransId="{C9DD5A7F-A462-4BC2-9F7F-E05E4B9ADA0D}" sibTransId="{DC797C08-B9CD-43AD-9836-CFA03D6F4856}"/>
    <dgm:cxn modelId="{DB168BF2-C37D-46E8-B88E-CCE13926C69C}" srcId="{252E4CB0-47FA-4B5C-B30E-1693428AF01E}" destId="{4A817A31-74F2-4B3D-AE7B-B0C806EAE425}" srcOrd="0" destOrd="0" parTransId="{6AA5EE6B-4B56-4853-81DA-71687AA700FB}" sibTransId="{13699C9C-5EB2-446C-9BCC-FBB379AAB189}"/>
    <dgm:cxn modelId="{3AF78571-CEF7-48AF-B154-BC8EE6D16E33}" type="presOf" srcId="{7E3A159A-7519-4B46-9460-2C5E620136E0}" destId="{EAFBA283-76AB-47F8-8133-50DD9502ED26}" srcOrd="1" destOrd="0" presId="urn:microsoft.com/office/officeart/2011/layout/CircleProcess"/>
    <dgm:cxn modelId="{E4E22A56-00C3-4A5E-9C86-D529C09ACB33}" srcId="{252E4CB0-47FA-4B5C-B30E-1693428AF01E}" destId="{3E053D55-09F0-48FC-9E64-C36E519C6365}" srcOrd="3" destOrd="0" parTransId="{3868DC19-A927-46E5-A006-0B0E4CA1784C}" sibTransId="{310C0522-E8F9-4908-958C-BD2AB923540D}"/>
    <dgm:cxn modelId="{DC72CF1D-4047-4F28-8B87-F88F9BF3F636}" type="presOf" srcId="{7E3A159A-7519-4B46-9460-2C5E620136E0}" destId="{F65EB7D9-FDDA-4F2B-A2BB-40B7A345AEC6}" srcOrd="0" destOrd="0" presId="urn:microsoft.com/office/officeart/2011/layout/CircleProcess"/>
    <dgm:cxn modelId="{4FABA103-605D-4F64-AF5E-3AB6D30AE947}" srcId="{252E4CB0-47FA-4B5C-B30E-1693428AF01E}" destId="{7E3A159A-7519-4B46-9460-2C5E620136E0}" srcOrd="1" destOrd="0" parTransId="{3BD3881C-DC16-4348-8CE8-A924F33C575D}" sibTransId="{C5A3C866-1ECD-421C-86CC-5B24A90DBC45}"/>
    <dgm:cxn modelId="{93C16E90-2852-492A-9434-9CAA17800F0F}" type="presOf" srcId="{4A817A31-74F2-4B3D-AE7B-B0C806EAE425}" destId="{6E735A2B-0600-4720-95D3-F42CD95A343C}" srcOrd="0" destOrd="0" presId="urn:microsoft.com/office/officeart/2011/layout/CircleProcess"/>
    <dgm:cxn modelId="{617A1CFB-BF7E-4DA5-A413-458769A92D77}" type="presOf" srcId="{B7FA927B-150B-49AD-BCD0-AAE84F1F2BE8}" destId="{615B3DEE-DF6F-4BC6-AE83-98A4181BBB10}" srcOrd="0" destOrd="0" presId="urn:microsoft.com/office/officeart/2011/layout/CircleProcess"/>
    <dgm:cxn modelId="{094A77B6-6EB9-42A7-B5EA-E081CCBFE643}" type="presOf" srcId="{3E053D55-09F0-48FC-9E64-C36E519C6365}" destId="{A41C3182-9967-4637-863C-D035C084FE01}" srcOrd="0" destOrd="0" presId="urn:microsoft.com/office/officeart/2011/layout/CircleProcess"/>
    <dgm:cxn modelId="{AD608EFB-C0D9-4FC6-8A8A-04F0DEF757D1}" type="presOf" srcId="{4A817A31-74F2-4B3D-AE7B-B0C806EAE425}" destId="{366DEF7B-8883-4221-BFD6-3BE95B68BFF1}" srcOrd="1" destOrd="0" presId="urn:microsoft.com/office/officeart/2011/layout/CircleProcess"/>
    <dgm:cxn modelId="{3AE03CA9-9BD0-49F5-B432-862F078A6ACD}" type="presParOf" srcId="{BECAE792-36CE-4451-BB40-514652C860BB}" destId="{72BC288D-7EF7-47C7-9C39-A14423F43C8D}" srcOrd="0" destOrd="0" presId="urn:microsoft.com/office/officeart/2011/layout/CircleProcess"/>
    <dgm:cxn modelId="{A4248C68-C6B3-4F79-8386-B08864C3286F}" type="presParOf" srcId="{72BC288D-7EF7-47C7-9C39-A14423F43C8D}" destId="{6A704BE1-D799-4AC4-87AA-EEB38D92AED4}" srcOrd="0" destOrd="0" presId="urn:microsoft.com/office/officeart/2011/layout/CircleProcess"/>
    <dgm:cxn modelId="{F66A5E9C-5DBF-4FE0-8202-D5CDF236EFA1}" type="presParOf" srcId="{BECAE792-36CE-4451-BB40-514652C860BB}" destId="{47F8C732-D913-4D6B-9822-562BA0CB2770}" srcOrd="1" destOrd="0" presId="urn:microsoft.com/office/officeart/2011/layout/CircleProcess"/>
    <dgm:cxn modelId="{2573069D-0564-4C01-BDE4-AF101CDA8138}" type="presParOf" srcId="{47F8C732-D913-4D6B-9822-562BA0CB2770}" destId="{A41C3182-9967-4637-863C-D035C084FE01}" srcOrd="0" destOrd="0" presId="urn:microsoft.com/office/officeart/2011/layout/CircleProcess"/>
    <dgm:cxn modelId="{1F005A37-FBF7-4B29-813B-4B7F178873CC}" type="presParOf" srcId="{BECAE792-36CE-4451-BB40-514652C860BB}" destId="{27E87B59-8C21-49A5-9118-EDC61B3F0621}" srcOrd="2" destOrd="0" presId="urn:microsoft.com/office/officeart/2011/layout/CircleProcess"/>
    <dgm:cxn modelId="{E6C5361B-83F8-4A01-8B70-A657E4380F8C}" type="presParOf" srcId="{BECAE792-36CE-4451-BB40-514652C860BB}" destId="{91D0302D-EF58-4F38-8806-01BE9ED5FF87}" srcOrd="3" destOrd="0" presId="urn:microsoft.com/office/officeart/2011/layout/CircleProcess"/>
    <dgm:cxn modelId="{5C927933-C27F-4530-85E2-E686375C6C0D}" type="presParOf" srcId="{91D0302D-EF58-4F38-8806-01BE9ED5FF87}" destId="{2101C6FA-2B58-4BCE-B682-6D83CE5E8B74}" srcOrd="0" destOrd="0" presId="urn:microsoft.com/office/officeart/2011/layout/CircleProcess"/>
    <dgm:cxn modelId="{780FBE33-5CE9-433F-BCE1-CD81CAE458BF}" type="presParOf" srcId="{BECAE792-36CE-4451-BB40-514652C860BB}" destId="{910841BB-0D0F-4E40-A661-7E79BDB27D3D}" srcOrd="4" destOrd="0" presId="urn:microsoft.com/office/officeart/2011/layout/CircleProcess"/>
    <dgm:cxn modelId="{33F279AC-5E88-4447-954F-517D9FE96F8A}" type="presParOf" srcId="{910841BB-0D0F-4E40-A661-7E79BDB27D3D}" destId="{615B3DEE-DF6F-4BC6-AE83-98A4181BBB10}" srcOrd="0" destOrd="0" presId="urn:microsoft.com/office/officeart/2011/layout/CircleProcess"/>
    <dgm:cxn modelId="{B22D7924-A3D1-4CF6-B043-46FF0E51B295}" type="presParOf" srcId="{BECAE792-36CE-4451-BB40-514652C860BB}" destId="{AC55C3EA-05E1-4A4F-ADD4-D79FC359C1B8}" srcOrd="5" destOrd="0" presId="urn:microsoft.com/office/officeart/2011/layout/CircleProcess"/>
    <dgm:cxn modelId="{B8F7E2EF-09C3-449B-BCEF-54F5BB037562}" type="presParOf" srcId="{BECAE792-36CE-4451-BB40-514652C860BB}" destId="{DE55D54A-2782-4530-B0CF-F6B2E1B20A3F}" srcOrd="6" destOrd="0" presId="urn:microsoft.com/office/officeart/2011/layout/CircleProcess"/>
    <dgm:cxn modelId="{C87C9A2E-473F-485F-9893-48F56006F36C}" type="presParOf" srcId="{DE55D54A-2782-4530-B0CF-F6B2E1B20A3F}" destId="{A75D732A-4E56-444F-8147-4DBFC551A883}" srcOrd="0" destOrd="0" presId="urn:microsoft.com/office/officeart/2011/layout/CircleProcess"/>
    <dgm:cxn modelId="{CC05D5F0-B4D1-4644-B985-AEB03F38EF86}" type="presParOf" srcId="{BECAE792-36CE-4451-BB40-514652C860BB}" destId="{CBA29143-56D7-4008-B70E-6F3F37EFCD0F}" srcOrd="7" destOrd="0" presId="urn:microsoft.com/office/officeart/2011/layout/CircleProcess"/>
    <dgm:cxn modelId="{64BF7D64-9CA1-4F2D-9753-567BB5B360C3}" type="presParOf" srcId="{CBA29143-56D7-4008-B70E-6F3F37EFCD0F}" destId="{F65EB7D9-FDDA-4F2B-A2BB-40B7A345AEC6}" srcOrd="0" destOrd="0" presId="urn:microsoft.com/office/officeart/2011/layout/CircleProcess"/>
    <dgm:cxn modelId="{966A2D19-CF00-487E-A260-7415546E2B3F}" type="presParOf" srcId="{BECAE792-36CE-4451-BB40-514652C860BB}" destId="{EAFBA283-76AB-47F8-8133-50DD9502ED26}" srcOrd="8" destOrd="0" presId="urn:microsoft.com/office/officeart/2011/layout/CircleProcess"/>
    <dgm:cxn modelId="{0892308B-EDD6-45AE-A960-85C6F293DF2A}" type="presParOf" srcId="{BECAE792-36CE-4451-BB40-514652C860BB}" destId="{51E4D96A-E8AF-4A67-AED8-D2331A70227E}" srcOrd="9" destOrd="0" presId="urn:microsoft.com/office/officeart/2011/layout/CircleProcess"/>
    <dgm:cxn modelId="{10559638-5F03-428E-9981-92AABC7AE875}" type="presParOf" srcId="{51E4D96A-E8AF-4A67-AED8-D2331A70227E}" destId="{DE520003-6A71-414A-A056-1A6CE266FD09}" srcOrd="0" destOrd="0" presId="urn:microsoft.com/office/officeart/2011/layout/CircleProcess"/>
    <dgm:cxn modelId="{7D510102-41C5-431B-9643-99F89105BA13}" type="presParOf" srcId="{BECAE792-36CE-4451-BB40-514652C860BB}" destId="{AD8B4403-BF85-4337-8824-E9370A70375F}" srcOrd="10" destOrd="0" presId="urn:microsoft.com/office/officeart/2011/layout/CircleProcess"/>
    <dgm:cxn modelId="{8D2D8427-4615-4118-BAA1-60479723A5CE}" type="presParOf" srcId="{AD8B4403-BF85-4337-8824-E9370A70375F}" destId="{6E735A2B-0600-4720-95D3-F42CD95A343C}" srcOrd="0" destOrd="0" presId="urn:microsoft.com/office/officeart/2011/layout/CircleProcess"/>
    <dgm:cxn modelId="{C5B4FFE7-C957-481D-B757-C3DCAC92D9F2}" type="presParOf" srcId="{BECAE792-36CE-4451-BB40-514652C860BB}" destId="{366DEF7B-8883-4221-BFD6-3BE95B68BFF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4F409-DC6E-431B-8E8B-EEBAD13017B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B9516D-89D4-40BD-91C8-EC47F08BF09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dirty="0" smtClean="0"/>
            <a:t>Жюри</a:t>
          </a:r>
          <a:endParaRPr lang="en-US" sz="2000" dirty="0"/>
        </a:p>
      </dgm:t>
    </dgm:pt>
    <dgm:pt modelId="{FE92F01A-1FCF-49A2-8762-A7CB252AECD3}" type="parTrans" cxnId="{8C77B7E6-9A75-41D2-AFAC-0C1E61C87A8B}">
      <dgm:prSet/>
      <dgm:spPr/>
      <dgm:t>
        <a:bodyPr/>
        <a:lstStyle/>
        <a:p>
          <a:endParaRPr lang="en-US"/>
        </a:p>
      </dgm:t>
    </dgm:pt>
    <dgm:pt modelId="{C80B9354-F81E-42F4-96D8-5286616CAE03}" type="sibTrans" cxnId="{8C77B7E6-9A75-41D2-AFAC-0C1E61C87A8B}">
      <dgm:prSet/>
      <dgm:spPr/>
      <dgm:t>
        <a:bodyPr/>
        <a:lstStyle/>
        <a:p>
          <a:r>
            <a:rPr lang="ru-RU" dirty="0" smtClean="0"/>
            <a:t>Инвесторы</a:t>
          </a:r>
          <a:endParaRPr lang="en-US" dirty="0"/>
        </a:p>
      </dgm:t>
    </dgm:pt>
    <dgm:pt modelId="{709284F9-8AF3-4192-8D36-6BB89648717B}">
      <dgm:prSet phldrT="[Text]" phldr="1"/>
      <dgm:spPr/>
      <dgm:t>
        <a:bodyPr/>
        <a:lstStyle/>
        <a:p>
          <a:endParaRPr lang="en-US" dirty="0"/>
        </a:p>
      </dgm:t>
    </dgm:pt>
    <dgm:pt modelId="{7ABCB02C-6B9A-45FC-8C14-D4CFC1352ECC}" type="parTrans" cxnId="{E2C14AF0-79DE-4E65-83DF-52616BD5E60F}">
      <dgm:prSet/>
      <dgm:spPr/>
      <dgm:t>
        <a:bodyPr/>
        <a:lstStyle/>
        <a:p>
          <a:endParaRPr lang="en-US"/>
        </a:p>
      </dgm:t>
    </dgm:pt>
    <dgm:pt modelId="{1D57B89D-7953-4F1D-8954-024E5240BA16}" type="sibTrans" cxnId="{E2C14AF0-79DE-4E65-83DF-52616BD5E60F}">
      <dgm:prSet/>
      <dgm:spPr/>
      <dgm:t>
        <a:bodyPr/>
        <a:lstStyle/>
        <a:p>
          <a:endParaRPr lang="en-US"/>
        </a:p>
      </dgm:t>
    </dgm:pt>
    <dgm:pt modelId="{F3DFE4D8-5715-49F6-98B0-43F51648ED46}">
      <dgm:prSet phldrT="[Text]" custT="1"/>
      <dgm:spPr/>
      <dgm:t>
        <a:bodyPr/>
        <a:lstStyle/>
        <a:p>
          <a:r>
            <a:rPr lang="ru-RU" sz="1600" dirty="0" smtClean="0"/>
            <a:t>Широкая общественность</a:t>
          </a:r>
          <a:endParaRPr lang="en-US" sz="1600" dirty="0"/>
        </a:p>
      </dgm:t>
    </dgm:pt>
    <dgm:pt modelId="{674A5647-A157-41FB-A10A-9E37A5297680}" type="parTrans" cxnId="{2C444C3D-A563-4B7B-B705-C606E10F853B}">
      <dgm:prSet/>
      <dgm:spPr/>
      <dgm:t>
        <a:bodyPr/>
        <a:lstStyle/>
        <a:p>
          <a:endParaRPr lang="en-US"/>
        </a:p>
      </dgm:t>
    </dgm:pt>
    <dgm:pt modelId="{E94E79DE-E7E5-429A-9226-0509FBF8B56E}" type="sibTrans" cxnId="{2C444C3D-A563-4B7B-B705-C606E10F853B}">
      <dgm:prSet/>
      <dgm:spPr/>
      <dgm:t>
        <a:bodyPr/>
        <a:lstStyle/>
        <a:p>
          <a:r>
            <a:rPr lang="ru-RU" dirty="0" smtClean="0"/>
            <a:t>24 команды</a:t>
          </a:r>
          <a:endParaRPr lang="en-US" dirty="0"/>
        </a:p>
      </dgm:t>
    </dgm:pt>
    <dgm:pt modelId="{646D80BB-EB6A-4FED-A590-8386937F6487}">
      <dgm:prSet phldrT="[Text]" custT="1"/>
      <dgm:spPr/>
      <dgm:t>
        <a:bodyPr/>
        <a:lstStyle/>
        <a:p>
          <a:r>
            <a:rPr lang="ru-RU" sz="2000" dirty="0" smtClean="0"/>
            <a:t>Зрители</a:t>
          </a:r>
          <a:endParaRPr lang="en-US" sz="2000" dirty="0"/>
        </a:p>
      </dgm:t>
    </dgm:pt>
    <dgm:pt modelId="{D1D2EA13-415B-456A-BDFC-47EEA18A1428}" type="parTrans" cxnId="{7AC3C9DD-6687-4EC9-8720-92B0F780F2E3}">
      <dgm:prSet/>
      <dgm:spPr/>
      <dgm:t>
        <a:bodyPr/>
        <a:lstStyle/>
        <a:p>
          <a:endParaRPr lang="en-US"/>
        </a:p>
      </dgm:t>
    </dgm:pt>
    <dgm:pt modelId="{C2881BE3-9715-4487-A222-9A2E17B3D62A}" type="sibTrans" cxnId="{7AC3C9DD-6687-4EC9-8720-92B0F780F2E3}">
      <dgm:prSet/>
      <dgm:spPr/>
      <dgm:t>
        <a:bodyPr/>
        <a:lstStyle/>
        <a:p>
          <a:r>
            <a:rPr lang="ru-RU" dirty="0" smtClean="0"/>
            <a:t>Инвесторы</a:t>
          </a:r>
          <a:endParaRPr lang="en-US" dirty="0"/>
        </a:p>
      </dgm:t>
    </dgm:pt>
    <dgm:pt modelId="{BF28A727-118E-4E31-ACEE-C258CDE0987C}" type="pres">
      <dgm:prSet presAssocID="{33D4F409-DC6E-431B-8E8B-EEBAD13017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64A475-2353-40FF-906A-C34E9310C3EA}" type="pres">
      <dgm:prSet presAssocID="{31B9516D-89D4-40BD-91C8-EC47F08BF090}" presName="composite" presStyleCnt="0"/>
      <dgm:spPr/>
    </dgm:pt>
    <dgm:pt modelId="{D2BCBB3D-6228-432C-B4E6-FF3627D3741A}" type="pres">
      <dgm:prSet presAssocID="{31B9516D-89D4-40BD-91C8-EC47F08BF09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7E954-DA83-49C9-A732-7C78A9BC5267}" type="pres">
      <dgm:prSet presAssocID="{31B9516D-89D4-40BD-91C8-EC47F08BF09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6D2F-2EAE-4E11-83D4-327087EB8A21}" type="pres">
      <dgm:prSet presAssocID="{31B9516D-89D4-40BD-91C8-EC47F08BF090}" presName="BalanceSpacing" presStyleCnt="0"/>
      <dgm:spPr/>
    </dgm:pt>
    <dgm:pt modelId="{5B0DCFBA-41F3-4A3F-B5BE-C9D843591F3D}" type="pres">
      <dgm:prSet presAssocID="{31B9516D-89D4-40BD-91C8-EC47F08BF090}" presName="BalanceSpacing1" presStyleCnt="0"/>
      <dgm:spPr/>
    </dgm:pt>
    <dgm:pt modelId="{2D5AEEB5-0280-4F6B-9DF5-A3F3028A685B}" type="pres">
      <dgm:prSet presAssocID="{C80B9354-F81E-42F4-96D8-5286616CAE03}" presName="Accent1Text" presStyleLbl="node1" presStyleIdx="1" presStyleCnt="6" custLinFactX="100000" custLinFactNeighborX="118556" custLinFactNeighborY="-2645"/>
      <dgm:spPr/>
      <dgm:t>
        <a:bodyPr/>
        <a:lstStyle/>
        <a:p>
          <a:endParaRPr lang="en-US"/>
        </a:p>
      </dgm:t>
    </dgm:pt>
    <dgm:pt modelId="{8B6FAE02-FAC9-453B-BFA9-B140615ED319}" type="pres">
      <dgm:prSet presAssocID="{C80B9354-F81E-42F4-96D8-5286616CAE03}" presName="spaceBetweenRectangles" presStyleCnt="0"/>
      <dgm:spPr/>
    </dgm:pt>
    <dgm:pt modelId="{BB9A7D19-9D4B-4026-B2EE-D71F5591B51E}" type="pres">
      <dgm:prSet presAssocID="{646D80BB-EB6A-4FED-A590-8386937F6487}" presName="composite" presStyleCnt="0"/>
      <dgm:spPr/>
    </dgm:pt>
    <dgm:pt modelId="{A0595329-012E-4F6D-816E-0582B3AE5544}" type="pres">
      <dgm:prSet presAssocID="{646D80BB-EB6A-4FED-A590-8386937F6487}" presName="Parent1" presStyleLbl="node1" presStyleIdx="2" presStyleCnt="6" custLinFactX="16626" custLinFactNeighborX="100000" custLinFactNeighborY="11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6013D-ED78-4509-A3EC-57609EBABC42}" type="pres">
      <dgm:prSet presAssocID="{646D80BB-EB6A-4FED-A590-8386937F648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0E54DF8-363C-43C9-814F-5CB7EF44DDAC}" type="pres">
      <dgm:prSet presAssocID="{646D80BB-EB6A-4FED-A590-8386937F6487}" presName="BalanceSpacing" presStyleCnt="0"/>
      <dgm:spPr/>
    </dgm:pt>
    <dgm:pt modelId="{9C996E50-52F4-42D1-B6BD-A710BAB0247D}" type="pres">
      <dgm:prSet presAssocID="{646D80BB-EB6A-4FED-A590-8386937F6487}" presName="BalanceSpacing1" presStyleCnt="0"/>
      <dgm:spPr/>
    </dgm:pt>
    <dgm:pt modelId="{8F005CFF-CA42-441A-B5A7-65A5B2BDA9C7}" type="pres">
      <dgm:prSet presAssocID="{C2881BE3-9715-4487-A222-9A2E17B3D62A}" presName="Accent1Text" presStyleLbl="node1" presStyleIdx="3" presStyleCnt="6" custLinFactNeighborX="56423" custLinFactNeighborY="-85323"/>
      <dgm:spPr/>
      <dgm:t>
        <a:bodyPr/>
        <a:lstStyle/>
        <a:p>
          <a:endParaRPr lang="en-US"/>
        </a:p>
      </dgm:t>
    </dgm:pt>
    <dgm:pt modelId="{F0841497-4C56-4028-843E-D4BD3D87A0A7}" type="pres">
      <dgm:prSet presAssocID="{C2881BE3-9715-4487-A222-9A2E17B3D62A}" presName="spaceBetweenRectangles" presStyleCnt="0"/>
      <dgm:spPr/>
    </dgm:pt>
    <dgm:pt modelId="{0CE31A77-A80A-48AE-B79E-A87AD7ACC0CD}" type="pres">
      <dgm:prSet presAssocID="{F3DFE4D8-5715-49F6-98B0-43F51648ED46}" presName="composite" presStyleCnt="0"/>
      <dgm:spPr/>
    </dgm:pt>
    <dgm:pt modelId="{79B8D307-A907-4A60-861C-A46373832A21}" type="pres">
      <dgm:prSet presAssocID="{F3DFE4D8-5715-49F6-98B0-43F51648ED46}" presName="Parent1" presStyleLbl="node1" presStyleIdx="4" presStyleCnt="6" custLinFactNeighborX="1586" custLinFactNeighborY="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E7F53-5765-49F4-9C21-5D0A82BDDE65}" type="pres">
      <dgm:prSet presAssocID="{F3DFE4D8-5715-49F6-98B0-43F51648ED4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2E576-87AB-4E99-BFF9-96ABD0D81671}" type="pres">
      <dgm:prSet presAssocID="{F3DFE4D8-5715-49F6-98B0-43F51648ED46}" presName="BalanceSpacing" presStyleCnt="0"/>
      <dgm:spPr/>
    </dgm:pt>
    <dgm:pt modelId="{E1381607-27E7-4C7C-AB3E-01A1FADA330A}" type="pres">
      <dgm:prSet presAssocID="{F3DFE4D8-5715-49F6-98B0-43F51648ED46}" presName="BalanceSpacing1" presStyleCnt="0"/>
      <dgm:spPr/>
    </dgm:pt>
    <dgm:pt modelId="{7ACCCA38-E36E-4F67-9AE9-EF842A9E266E}" type="pres">
      <dgm:prSet presAssocID="{E94E79DE-E7E5-429A-9226-0509FBF8B56E}" presName="Accent1Text" presStyleLbl="node1" presStyleIdx="5" presStyleCnt="6" custLinFactNeighborX="-94638" custLinFactNeighborY="-61095"/>
      <dgm:spPr/>
      <dgm:t>
        <a:bodyPr/>
        <a:lstStyle/>
        <a:p>
          <a:endParaRPr lang="en-US"/>
        </a:p>
      </dgm:t>
    </dgm:pt>
  </dgm:ptLst>
  <dgm:cxnLst>
    <dgm:cxn modelId="{87C4A064-D20A-4726-A3E9-399277A24740}" type="presOf" srcId="{E94E79DE-E7E5-429A-9226-0509FBF8B56E}" destId="{7ACCCA38-E36E-4F67-9AE9-EF842A9E266E}" srcOrd="0" destOrd="0" presId="urn:microsoft.com/office/officeart/2008/layout/AlternatingHexagons"/>
    <dgm:cxn modelId="{2C444C3D-A563-4B7B-B705-C606E10F853B}" srcId="{33D4F409-DC6E-431B-8E8B-EEBAD13017B7}" destId="{F3DFE4D8-5715-49F6-98B0-43F51648ED46}" srcOrd="2" destOrd="0" parTransId="{674A5647-A157-41FB-A10A-9E37A5297680}" sibTransId="{E94E79DE-E7E5-429A-9226-0509FBF8B56E}"/>
    <dgm:cxn modelId="{E2C14AF0-79DE-4E65-83DF-52616BD5E60F}" srcId="{31B9516D-89D4-40BD-91C8-EC47F08BF090}" destId="{709284F9-8AF3-4192-8D36-6BB89648717B}" srcOrd="0" destOrd="0" parTransId="{7ABCB02C-6B9A-45FC-8C14-D4CFC1352ECC}" sibTransId="{1D57B89D-7953-4F1D-8954-024E5240BA16}"/>
    <dgm:cxn modelId="{A49074F1-A7B2-472C-BF24-3A8DDAE64E0A}" type="presOf" srcId="{31B9516D-89D4-40BD-91C8-EC47F08BF090}" destId="{D2BCBB3D-6228-432C-B4E6-FF3627D3741A}" srcOrd="0" destOrd="0" presId="urn:microsoft.com/office/officeart/2008/layout/AlternatingHexagons"/>
    <dgm:cxn modelId="{7AC3C9DD-6687-4EC9-8720-92B0F780F2E3}" srcId="{33D4F409-DC6E-431B-8E8B-EEBAD13017B7}" destId="{646D80BB-EB6A-4FED-A590-8386937F6487}" srcOrd="1" destOrd="0" parTransId="{D1D2EA13-415B-456A-BDFC-47EEA18A1428}" sibTransId="{C2881BE3-9715-4487-A222-9A2E17B3D62A}"/>
    <dgm:cxn modelId="{AA0EA9F1-FA50-4F27-901C-971D2789607C}" type="presOf" srcId="{33D4F409-DC6E-431B-8E8B-EEBAD13017B7}" destId="{BF28A727-118E-4E31-ACEE-C258CDE0987C}" srcOrd="0" destOrd="0" presId="urn:microsoft.com/office/officeart/2008/layout/AlternatingHexagons"/>
    <dgm:cxn modelId="{D20C1611-3A36-4873-9184-638E8EE02A8D}" type="presOf" srcId="{C80B9354-F81E-42F4-96D8-5286616CAE03}" destId="{2D5AEEB5-0280-4F6B-9DF5-A3F3028A685B}" srcOrd="0" destOrd="0" presId="urn:microsoft.com/office/officeart/2008/layout/AlternatingHexagons"/>
    <dgm:cxn modelId="{6BD9B0BC-D557-4E40-B079-FD53FEE51AFD}" type="presOf" srcId="{C2881BE3-9715-4487-A222-9A2E17B3D62A}" destId="{8F005CFF-CA42-441A-B5A7-65A5B2BDA9C7}" srcOrd="0" destOrd="0" presId="urn:microsoft.com/office/officeart/2008/layout/AlternatingHexagons"/>
    <dgm:cxn modelId="{4786BD30-AB20-414E-A877-41577E2C22D3}" type="presOf" srcId="{F3DFE4D8-5715-49F6-98B0-43F51648ED46}" destId="{79B8D307-A907-4A60-861C-A46373832A21}" srcOrd="0" destOrd="0" presId="urn:microsoft.com/office/officeart/2008/layout/AlternatingHexagons"/>
    <dgm:cxn modelId="{1BE949EE-B0B1-4829-9ED3-6915A6E188B8}" type="presOf" srcId="{709284F9-8AF3-4192-8D36-6BB89648717B}" destId="{CC67E954-DA83-49C9-A732-7C78A9BC5267}" srcOrd="0" destOrd="0" presId="urn:microsoft.com/office/officeart/2008/layout/AlternatingHexagons"/>
    <dgm:cxn modelId="{8C77B7E6-9A75-41D2-AFAC-0C1E61C87A8B}" srcId="{33D4F409-DC6E-431B-8E8B-EEBAD13017B7}" destId="{31B9516D-89D4-40BD-91C8-EC47F08BF090}" srcOrd="0" destOrd="0" parTransId="{FE92F01A-1FCF-49A2-8762-A7CB252AECD3}" sibTransId="{C80B9354-F81E-42F4-96D8-5286616CAE03}"/>
    <dgm:cxn modelId="{607F3F54-69E6-4C29-9AB6-B8BA6594CA8B}" type="presOf" srcId="{646D80BB-EB6A-4FED-A590-8386937F6487}" destId="{A0595329-012E-4F6D-816E-0582B3AE5544}" srcOrd="0" destOrd="0" presId="urn:microsoft.com/office/officeart/2008/layout/AlternatingHexagons"/>
    <dgm:cxn modelId="{69E9AB47-891C-4983-B13A-1A2850794039}" type="presParOf" srcId="{BF28A727-118E-4E31-ACEE-C258CDE0987C}" destId="{CD64A475-2353-40FF-906A-C34E9310C3EA}" srcOrd="0" destOrd="0" presId="urn:microsoft.com/office/officeart/2008/layout/AlternatingHexagons"/>
    <dgm:cxn modelId="{C6542938-813B-408A-9FB9-49EE1188669D}" type="presParOf" srcId="{CD64A475-2353-40FF-906A-C34E9310C3EA}" destId="{D2BCBB3D-6228-432C-B4E6-FF3627D3741A}" srcOrd="0" destOrd="0" presId="urn:microsoft.com/office/officeart/2008/layout/AlternatingHexagons"/>
    <dgm:cxn modelId="{19770765-982D-406D-A707-8F4C7F669416}" type="presParOf" srcId="{CD64A475-2353-40FF-906A-C34E9310C3EA}" destId="{CC67E954-DA83-49C9-A732-7C78A9BC5267}" srcOrd="1" destOrd="0" presId="urn:microsoft.com/office/officeart/2008/layout/AlternatingHexagons"/>
    <dgm:cxn modelId="{5C7A7432-97C2-4669-A204-975FAFC16596}" type="presParOf" srcId="{CD64A475-2353-40FF-906A-C34E9310C3EA}" destId="{8EB86D2F-2EAE-4E11-83D4-327087EB8A21}" srcOrd="2" destOrd="0" presId="urn:microsoft.com/office/officeart/2008/layout/AlternatingHexagons"/>
    <dgm:cxn modelId="{F09CCD16-B92D-4099-9CC6-CD1216D9DA6A}" type="presParOf" srcId="{CD64A475-2353-40FF-906A-C34E9310C3EA}" destId="{5B0DCFBA-41F3-4A3F-B5BE-C9D843591F3D}" srcOrd="3" destOrd="0" presId="urn:microsoft.com/office/officeart/2008/layout/AlternatingHexagons"/>
    <dgm:cxn modelId="{7E11DE14-D7C5-4021-B376-AE6FD9C78258}" type="presParOf" srcId="{CD64A475-2353-40FF-906A-C34E9310C3EA}" destId="{2D5AEEB5-0280-4F6B-9DF5-A3F3028A685B}" srcOrd="4" destOrd="0" presId="urn:microsoft.com/office/officeart/2008/layout/AlternatingHexagons"/>
    <dgm:cxn modelId="{39879609-A84F-4EA9-BD01-BA30F15C65A6}" type="presParOf" srcId="{BF28A727-118E-4E31-ACEE-C258CDE0987C}" destId="{8B6FAE02-FAC9-453B-BFA9-B140615ED319}" srcOrd="1" destOrd="0" presId="urn:microsoft.com/office/officeart/2008/layout/AlternatingHexagons"/>
    <dgm:cxn modelId="{48EEDD29-AB5D-4223-AC78-8961371858FF}" type="presParOf" srcId="{BF28A727-118E-4E31-ACEE-C258CDE0987C}" destId="{BB9A7D19-9D4B-4026-B2EE-D71F5591B51E}" srcOrd="2" destOrd="0" presId="urn:microsoft.com/office/officeart/2008/layout/AlternatingHexagons"/>
    <dgm:cxn modelId="{F5758944-232C-45BC-974A-5265F333D827}" type="presParOf" srcId="{BB9A7D19-9D4B-4026-B2EE-D71F5591B51E}" destId="{A0595329-012E-4F6D-816E-0582B3AE5544}" srcOrd="0" destOrd="0" presId="urn:microsoft.com/office/officeart/2008/layout/AlternatingHexagons"/>
    <dgm:cxn modelId="{5D2C2303-8EE0-4666-8E17-A258D7E9167B}" type="presParOf" srcId="{BB9A7D19-9D4B-4026-B2EE-D71F5591B51E}" destId="{4F36013D-ED78-4509-A3EC-57609EBABC42}" srcOrd="1" destOrd="0" presId="urn:microsoft.com/office/officeart/2008/layout/AlternatingHexagons"/>
    <dgm:cxn modelId="{BFAA0099-3A82-4AC7-958E-9DAA7BF32644}" type="presParOf" srcId="{BB9A7D19-9D4B-4026-B2EE-D71F5591B51E}" destId="{F0E54DF8-363C-43C9-814F-5CB7EF44DDAC}" srcOrd="2" destOrd="0" presId="urn:microsoft.com/office/officeart/2008/layout/AlternatingHexagons"/>
    <dgm:cxn modelId="{40EB284B-69D6-482F-B3C1-3ECFB49F1233}" type="presParOf" srcId="{BB9A7D19-9D4B-4026-B2EE-D71F5591B51E}" destId="{9C996E50-52F4-42D1-B6BD-A710BAB0247D}" srcOrd="3" destOrd="0" presId="urn:microsoft.com/office/officeart/2008/layout/AlternatingHexagons"/>
    <dgm:cxn modelId="{7DE9F7D5-3DB5-4724-9810-0079633BAA33}" type="presParOf" srcId="{BB9A7D19-9D4B-4026-B2EE-D71F5591B51E}" destId="{8F005CFF-CA42-441A-B5A7-65A5B2BDA9C7}" srcOrd="4" destOrd="0" presId="urn:microsoft.com/office/officeart/2008/layout/AlternatingHexagons"/>
    <dgm:cxn modelId="{4963AF88-AC8E-4E2F-BA11-4CF30A37E5A8}" type="presParOf" srcId="{BF28A727-118E-4E31-ACEE-C258CDE0987C}" destId="{F0841497-4C56-4028-843E-D4BD3D87A0A7}" srcOrd="3" destOrd="0" presId="urn:microsoft.com/office/officeart/2008/layout/AlternatingHexagons"/>
    <dgm:cxn modelId="{23B736D9-5CEB-4504-8DA7-5CCC50D09E74}" type="presParOf" srcId="{BF28A727-118E-4E31-ACEE-C258CDE0987C}" destId="{0CE31A77-A80A-48AE-B79E-A87AD7ACC0CD}" srcOrd="4" destOrd="0" presId="urn:microsoft.com/office/officeart/2008/layout/AlternatingHexagons"/>
    <dgm:cxn modelId="{C5A72BC2-4AEC-4F14-815B-A4AC116F25DD}" type="presParOf" srcId="{0CE31A77-A80A-48AE-B79E-A87AD7ACC0CD}" destId="{79B8D307-A907-4A60-861C-A46373832A21}" srcOrd="0" destOrd="0" presId="urn:microsoft.com/office/officeart/2008/layout/AlternatingHexagons"/>
    <dgm:cxn modelId="{FA312609-F644-4193-B701-A729D559F4D1}" type="presParOf" srcId="{0CE31A77-A80A-48AE-B79E-A87AD7ACC0CD}" destId="{334E7F53-5765-49F4-9C21-5D0A82BDDE65}" srcOrd="1" destOrd="0" presId="urn:microsoft.com/office/officeart/2008/layout/AlternatingHexagons"/>
    <dgm:cxn modelId="{AB90FCBD-87E8-4437-BF47-0F415633B281}" type="presParOf" srcId="{0CE31A77-A80A-48AE-B79E-A87AD7ACC0CD}" destId="{B562E576-87AB-4E99-BFF9-96ABD0D81671}" srcOrd="2" destOrd="0" presId="urn:microsoft.com/office/officeart/2008/layout/AlternatingHexagons"/>
    <dgm:cxn modelId="{B1C3AB44-712E-4D91-AF62-C14F35C50D5E}" type="presParOf" srcId="{0CE31A77-A80A-48AE-B79E-A87AD7ACC0CD}" destId="{E1381607-27E7-4C7C-AB3E-01A1FADA330A}" srcOrd="3" destOrd="0" presId="urn:microsoft.com/office/officeart/2008/layout/AlternatingHexagons"/>
    <dgm:cxn modelId="{64756E1D-8984-4378-B714-8DF98C6109B0}" type="presParOf" srcId="{0CE31A77-A80A-48AE-B79E-A87AD7ACC0CD}" destId="{7ACCCA38-E36E-4F67-9AE9-EF842A9E26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D4F409-DC6E-431B-8E8B-EEBAD13017B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28A727-118E-4E31-ACEE-C258CDE0987C}" type="pres">
      <dgm:prSet presAssocID="{33D4F409-DC6E-431B-8E8B-EEBAD13017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EFD27-1DC0-4861-9FF4-EEBA95C835C4}" type="presOf" srcId="{33D4F409-DC6E-431B-8E8B-EEBAD13017B7}" destId="{BF28A727-118E-4E31-ACEE-C258CDE0987C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5BD8F-F6CC-4ED8-AE5C-25225551B9D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D14BB-B7FB-44FB-B6AD-4D7FA21B3145}">
      <dgm:prSet phldrT="[Text]"/>
      <dgm:spPr/>
      <dgm:t>
        <a:bodyPr/>
        <a:lstStyle/>
        <a:p>
          <a:r>
            <a:rPr lang="ru-RU" dirty="0" smtClean="0"/>
            <a:t>Стратегия: Типы и направления инноваций</a:t>
          </a:r>
          <a:endParaRPr lang="en-US" dirty="0"/>
        </a:p>
      </dgm:t>
    </dgm:pt>
    <dgm:pt modelId="{676F9D34-3CC7-4D09-AB6B-6EDE86532681}" type="parTrans" cxnId="{DAE79A98-F063-4BEB-AE81-7BE664F09C1A}">
      <dgm:prSet/>
      <dgm:spPr/>
      <dgm:t>
        <a:bodyPr/>
        <a:lstStyle/>
        <a:p>
          <a:endParaRPr lang="en-US"/>
        </a:p>
      </dgm:t>
    </dgm:pt>
    <dgm:pt modelId="{ECC55943-D0B1-41A9-852E-E4C946FAF719}" type="sibTrans" cxnId="{DAE79A98-F063-4BEB-AE81-7BE664F09C1A}">
      <dgm:prSet/>
      <dgm:spPr/>
      <dgm:t>
        <a:bodyPr/>
        <a:lstStyle/>
        <a:p>
          <a:endParaRPr lang="en-US"/>
        </a:p>
      </dgm:t>
    </dgm:pt>
    <dgm:pt modelId="{101E4267-26EF-474D-B39D-1B16C990C62F}">
      <dgm:prSet/>
      <dgm:spPr/>
      <dgm:t>
        <a:bodyPr/>
        <a:lstStyle/>
        <a:p>
          <a:r>
            <a:rPr lang="ru-RU" dirty="0" smtClean="0"/>
            <a:t>Генерация инноваций (конкурсы, </a:t>
          </a:r>
          <a:r>
            <a:rPr lang="ru-RU" dirty="0" err="1" smtClean="0"/>
            <a:t>брайнсторминги</a:t>
          </a:r>
          <a:r>
            <a:rPr lang="ru-RU" dirty="0" smtClean="0"/>
            <a:t>, </a:t>
          </a:r>
          <a:r>
            <a:rPr lang="ru-RU" dirty="0" err="1" smtClean="0"/>
            <a:t>скунсовские</a:t>
          </a:r>
          <a:r>
            <a:rPr lang="ru-RU" dirty="0" smtClean="0"/>
            <a:t> мастерские)</a:t>
          </a:r>
        </a:p>
      </dgm:t>
    </dgm:pt>
    <dgm:pt modelId="{052904DF-6DF1-432C-A9B5-95806AFE51FC}" type="parTrans" cxnId="{53ACA3A5-31E7-46F6-A95C-5AD4CE1BE02A}">
      <dgm:prSet/>
      <dgm:spPr/>
      <dgm:t>
        <a:bodyPr/>
        <a:lstStyle/>
        <a:p>
          <a:endParaRPr lang="en-US"/>
        </a:p>
      </dgm:t>
    </dgm:pt>
    <dgm:pt modelId="{701D61D3-6D5F-42EA-AF9C-F2B4F615A1E6}" type="sibTrans" cxnId="{53ACA3A5-31E7-46F6-A95C-5AD4CE1BE02A}">
      <dgm:prSet/>
      <dgm:spPr/>
      <dgm:t>
        <a:bodyPr/>
        <a:lstStyle/>
        <a:p>
          <a:endParaRPr lang="en-US"/>
        </a:p>
      </dgm:t>
    </dgm:pt>
    <dgm:pt modelId="{635E32F8-4F04-47A8-9EED-AAF483450F80}">
      <dgm:prSet/>
      <dgm:spPr/>
      <dgm:t>
        <a:bodyPr/>
        <a:lstStyle/>
        <a:p>
          <a:r>
            <a:rPr lang="ru-RU" smtClean="0"/>
            <a:t>Пастушеский комитет</a:t>
          </a:r>
          <a:endParaRPr lang="ru-RU" dirty="0" smtClean="0"/>
        </a:p>
      </dgm:t>
    </dgm:pt>
    <dgm:pt modelId="{C682B8E2-9187-4164-BE6C-9FB6392FEE5E}" type="parTrans" cxnId="{3EAA6C1A-755A-4099-8A53-EB50BC35B3A3}">
      <dgm:prSet/>
      <dgm:spPr/>
      <dgm:t>
        <a:bodyPr/>
        <a:lstStyle/>
        <a:p>
          <a:endParaRPr lang="en-US"/>
        </a:p>
      </dgm:t>
    </dgm:pt>
    <dgm:pt modelId="{3D3CC30E-E32B-465B-A7C7-AD8A5EBC19C4}" type="sibTrans" cxnId="{3EAA6C1A-755A-4099-8A53-EB50BC35B3A3}">
      <dgm:prSet/>
      <dgm:spPr/>
      <dgm:t>
        <a:bodyPr/>
        <a:lstStyle/>
        <a:p>
          <a:endParaRPr lang="en-US"/>
        </a:p>
      </dgm:t>
    </dgm:pt>
    <dgm:pt modelId="{264ED923-2FC9-40F0-A7E0-1BFEA90DF8F7}">
      <dgm:prSet/>
      <dgm:spPr/>
      <dgm:t>
        <a:bodyPr/>
        <a:lstStyle/>
        <a:p>
          <a:r>
            <a:rPr lang="ru-RU" dirty="0" smtClean="0"/>
            <a:t>Ответственный наверху</a:t>
          </a:r>
        </a:p>
      </dgm:t>
    </dgm:pt>
    <dgm:pt modelId="{B906ABB3-A69B-499B-BD8B-EC92639F42A0}" type="parTrans" cxnId="{0B6FD830-B5CD-4EDC-ACFF-9A8E1F011595}">
      <dgm:prSet/>
      <dgm:spPr/>
      <dgm:t>
        <a:bodyPr/>
        <a:lstStyle/>
        <a:p>
          <a:endParaRPr lang="en-US"/>
        </a:p>
      </dgm:t>
    </dgm:pt>
    <dgm:pt modelId="{5DFF3249-6829-461C-BE48-3204CA9B22AF}" type="sibTrans" cxnId="{0B6FD830-B5CD-4EDC-ACFF-9A8E1F011595}">
      <dgm:prSet/>
      <dgm:spPr/>
      <dgm:t>
        <a:bodyPr/>
        <a:lstStyle/>
        <a:p>
          <a:endParaRPr lang="en-US"/>
        </a:p>
      </dgm:t>
    </dgm:pt>
    <dgm:pt modelId="{D45F0484-08A7-4698-9CF4-4F30382C493B}">
      <dgm:prSet/>
      <dgm:spPr/>
      <dgm:t>
        <a:bodyPr/>
        <a:lstStyle/>
        <a:p>
          <a:r>
            <a:rPr lang="ru-RU" dirty="0" smtClean="0"/>
            <a:t>Сопровождение инновационных проектов</a:t>
          </a:r>
        </a:p>
      </dgm:t>
    </dgm:pt>
    <dgm:pt modelId="{4BA26E7B-52BF-4969-A70E-25C4F6F1F642}" type="parTrans" cxnId="{4FB09745-2954-432E-B4F3-EFE1A8EE4655}">
      <dgm:prSet/>
      <dgm:spPr/>
      <dgm:t>
        <a:bodyPr/>
        <a:lstStyle/>
        <a:p>
          <a:endParaRPr lang="en-US"/>
        </a:p>
      </dgm:t>
    </dgm:pt>
    <dgm:pt modelId="{6B30A470-901D-429B-98DD-31CC5BFDB957}" type="sibTrans" cxnId="{4FB09745-2954-432E-B4F3-EFE1A8EE4655}">
      <dgm:prSet/>
      <dgm:spPr/>
      <dgm:t>
        <a:bodyPr/>
        <a:lstStyle/>
        <a:p>
          <a:endParaRPr lang="en-US"/>
        </a:p>
      </dgm:t>
    </dgm:pt>
    <dgm:pt modelId="{A95E14F4-C674-426F-AEA4-AC005709B056}" type="pres">
      <dgm:prSet presAssocID="{8BB5BD8F-F6CC-4ED8-AE5C-25225551B9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5C7E5B-5F64-4499-B31B-ABEB40790D31}" type="pres">
      <dgm:prSet presAssocID="{387D14BB-B7FB-44FB-B6AD-4D7FA21B31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8416D-664F-44AB-BF0C-61F628E74C37}" type="pres">
      <dgm:prSet presAssocID="{ECC55943-D0B1-41A9-852E-E4C946FAF719}" presName="sibTrans" presStyleCnt="0"/>
      <dgm:spPr/>
    </dgm:pt>
    <dgm:pt modelId="{56C43C18-1841-444E-883F-DD6D2DB2D6B8}" type="pres">
      <dgm:prSet presAssocID="{101E4267-26EF-474D-B39D-1B16C990C6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98504-F0A7-41E3-B7BF-F3212BEA2F60}" type="pres">
      <dgm:prSet presAssocID="{701D61D3-6D5F-42EA-AF9C-F2B4F615A1E6}" presName="sibTrans" presStyleCnt="0"/>
      <dgm:spPr/>
    </dgm:pt>
    <dgm:pt modelId="{1F951A1B-DC6C-45C7-B61A-267DCCAD56F8}" type="pres">
      <dgm:prSet presAssocID="{635E32F8-4F04-47A8-9EED-AAF483450F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EB9BE-27CE-4D05-A47D-135804A1F83B}" type="pres">
      <dgm:prSet presAssocID="{3D3CC30E-E32B-465B-A7C7-AD8A5EBC19C4}" presName="sibTrans" presStyleCnt="0"/>
      <dgm:spPr/>
    </dgm:pt>
    <dgm:pt modelId="{D8B20E9F-1A6A-4240-975A-DB167C388DA9}" type="pres">
      <dgm:prSet presAssocID="{264ED923-2FC9-40F0-A7E0-1BFEA90DF8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4A03E-F103-44E3-9FF5-AD3C4A0450EE}" type="pres">
      <dgm:prSet presAssocID="{5DFF3249-6829-461C-BE48-3204CA9B22AF}" presName="sibTrans" presStyleCnt="0"/>
      <dgm:spPr/>
    </dgm:pt>
    <dgm:pt modelId="{D45B461F-F725-4289-9EF0-A79A0FAC9557}" type="pres">
      <dgm:prSet presAssocID="{D45F0484-08A7-4698-9CF4-4F30382C49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92B88-ED98-4908-A83F-A97078B41411}" type="presOf" srcId="{387D14BB-B7FB-44FB-B6AD-4D7FA21B3145}" destId="{E65C7E5B-5F64-4499-B31B-ABEB40790D31}" srcOrd="0" destOrd="0" presId="urn:microsoft.com/office/officeart/2005/8/layout/default"/>
    <dgm:cxn modelId="{BCB0F1D0-10B0-4670-A1CD-D177F7138C19}" type="presOf" srcId="{635E32F8-4F04-47A8-9EED-AAF483450F80}" destId="{1F951A1B-DC6C-45C7-B61A-267DCCAD56F8}" srcOrd="0" destOrd="0" presId="urn:microsoft.com/office/officeart/2005/8/layout/default"/>
    <dgm:cxn modelId="{4FB09745-2954-432E-B4F3-EFE1A8EE4655}" srcId="{8BB5BD8F-F6CC-4ED8-AE5C-25225551B9DD}" destId="{D45F0484-08A7-4698-9CF4-4F30382C493B}" srcOrd="4" destOrd="0" parTransId="{4BA26E7B-52BF-4969-A70E-25C4F6F1F642}" sibTransId="{6B30A470-901D-429B-98DD-31CC5BFDB957}"/>
    <dgm:cxn modelId="{DAE79A98-F063-4BEB-AE81-7BE664F09C1A}" srcId="{8BB5BD8F-F6CC-4ED8-AE5C-25225551B9DD}" destId="{387D14BB-B7FB-44FB-B6AD-4D7FA21B3145}" srcOrd="0" destOrd="0" parTransId="{676F9D34-3CC7-4D09-AB6B-6EDE86532681}" sibTransId="{ECC55943-D0B1-41A9-852E-E4C946FAF719}"/>
    <dgm:cxn modelId="{0B6FD830-B5CD-4EDC-ACFF-9A8E1F011595}" srcId="{8BB5BD8F-F6CC-4ED8-AE5C-25225551B9DD}" destId="{264ED923-2FC9-40F0-A7E0-1BFEA90DF8F7}" srcOrd="3" destOrd="0" parTransId="{B906ABB3-A69B-499B-BD8B-EC92639F42A0}" sibTransId="{5DFF3249-6829-461C-BE48-3204CA9B22AF}"/>
    <dgm:cxn modelId="{A8E4242E-7F70-4FEF-B9EC-DF299B0D4C5F}" type="presOf" srcId="{8BB5BD8F-F6CC-4ED8-AE5C-25225551B9DD}" destId="{A95E14F4-C674-426F-AEA4-AC005709B056}" srcOrd="0" destOrd="0" presId="urn:microsoft.com/office/officeart/2005/8/layout/default"/>
    <dgm:cxn modelId="{3D5F8E9A-3946-42B9-9C77-E973DFDEF1DA}" type="presOf" srcId="{101E4267-26EF-474D-B39D-1B16C990C62F}" destId="{56C43C18-1841-444E-883F-DD6D2DB2D6B8}" srcOrd="0" destOrd="0" presId="urn:microsoft.com/office/officeart/2005/8/layout/default"/>
    <dgm:cxn modelId="{8B07C278-451A-4CB7-8800-083C804B35EF}" type="presOf" srcId="{D45F0484-08A7-4698-9CF4-4F30382C493B}" destId="{D45B461F-F725-4289-9EF0-A79A0FAC9557}" srcOrd="0" destOrd="0" presId="urn:microsoft.com/office/officeart/2005/8/layout/default"/>
    <dgm:cxn modelId="{53ACA3A5-31E7-46F6-A95C-5AD4CE1BE02A}" srcId="{8BB5BD8F-F6CC-4ED8-AE5C-25225551B9DD}" destId="{101E4267-26EF-474D-B39D-1B16C990C62F}" srcOrd="1" destOrd="0" parTransId="{052904DF-6DF1-432C-A9B5-95806AFE51FC}" sibTransId="{701D61D3-6D5F-42EA-AF9C-F2B4F615A1E6}"/>
    <dgm:cxn modelId="{3EAA6C1A-755A-4099-8A53-EB50BC35B3A3}" srcId="{8BB5BD8F-F6CC-4ED8-AE5C-25225551B9DD}" destId="{635E32F8-4F04-47A8-9EED-AAF483450F80}" srcOrd="2" destOrd="0" parTransId="{C682B8E2-9187-4164-BE6C-9FB6392FEE5E}" sibTransId="{3D3CC30E-E32B-465B-A7C7-AD8A5EBC19C4}"/>
    <dgm:cxn modelId="{A3ACAFBF-4A4B-421C-B14E-5FC94F503617}" type="presOf" srcId="{264ED923-2FC9-40F0-A7E0-1BFEA90DF8F7}" destId="{D8B20E9F-1A6A-4240-975A-DB167C388DA9}" srcOrd="0" destOrd="0" presId="urn:microsoft.com/office/officeart/2005/8/layout/default"/>
    <dgm:cxn modelId="{A3B13B8A-7C6C-420A-AB20-3D5C2F7EF19C}" type="presParOf" srcId="{A95E14F4-C674-426F-AEA4-AC005709B056}" destId="{E65C7E5B-5F64-4499-B31B-ABEB40790D31}" srcOrd="0" destOrd="0" presId="urn:microsoft.com/office/officeart/2005/8/layout/default"/>
    <dgm:cxn modelId="{CE40D8BA-491C-46CD-BD1B-9E7EF03FB133}" type="presParOf" srcId="{A95E14F4-C674-426F-AEA4-AC005709B056}" destId="{5218416D-664F-44AB-BF0C-61F628E74C37}" srcOrd="1" destOrd="0" presId="urn:microsoft.com/office/officeart/2005/8/layout/default"/>
    <dgm:cxn modelId="{B9441044-E5D6-4D4F-A332-13BF656CC645}" type="presParOf" srcId="{A95E14F4-C674-426F-AEA4-AC005709B056}" destId="{56C43C18-1841-444E-883F-DD6D2DB2D6B8}" srcOrd="2" destOrd="0" presId="urn:microsoft.com/office/officeart/2005/8/layout/default"/>
    <dgm:cxn modelId="{346A1630-6E87-4591-AFB7-CACD6DC011EE}" type="presParOf" srcId="{A95E14F4-C674-426F-AEA4-AC005709B056}" destId="{01B98504-F0A7-41E3-B7BF-F3212BEA2F60}" srcOrd="3" destOrd="0" presId="urn:microsoft.com/office/officeart/2005/8/layout/default"/>
    <dgm:cxn modelId="{6D970FC7-BFB1-4128-A71F-41D65EA689B8}" type="presParOf" srcId="{A95E14F4-C674-426F-AEA4-AC005709B056}" destId="{1F951A1B-DC6C-45C7-B61A-267DCCAD56F8}" srcOrd="4" destOrd="0" presId="urn:microsoft.com/office/officeart/2005/8/layout/default"/>
    <dgm:cxn modelId="{F418BF3A-2ED0-4951-976F-40CD2D882A53}" type="presParOf" srcId="{A95E14F4-C674-426F-AEA4-AC005709B056}" destId="{061EB9BE-27CE-4D05-A47D-135804A1F83B}" srcOrd="5" destOrd="0" presId="urn:microsoft.com/office/officeart/2005/8/layout/default"/>
    <dgm:cxn modelId="{9276A99B-576B-4AD3-8D43-AF0A1DE55AC5}" type="presParOf" srcId="{A95E14F4-C674-426F-AEA4-AC005709B056}" destId="{D8B20E9F-1A6A-4240-975A-DB167C388DA9}" srcOrd="6" destOrd="0" presId="urn:microsoft.com/office/officeart/2005/8/layout/default"/>
    <dgm:cxn modelId="{9048F97F-AB91-40E6-9C15-79D31306E4F1}" type="presParOf" srcId="{A95E14F4-C674-426F-AEA4-AC005709B056}" destId="{99C4A03E-F103-44E3-9FF5-AD3C4A0450EE}" srcOrd="7" destOrd="0" presId="urn:microsoft.com/office/officeart/2005/8/layout/default"/>
    <dgm:cxn modelId="{1473339C-010F-4D0A-8DEB-44995E285FA8}" type="presParOf" srcId="{A95E14F4-C674-426F-AEA4-AC005709B056}" destId="{D45B461F-F725-4289-9EF0-A79A0FAC95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D704FF-06E8-48AE-A909-46E2A1731F5F}" type="doc">
      <dgm:prSet loTypeId="urn:diagrams.loki3.com/VaryingWidthList+Icon" loCatId="list" qsTypeId="urn:microsoft.com/office/officeart/2005/8/quickstyle/simple5" qsCatId="simple" csTypeId="urn:microsoft.com/office/officeart/2005/8/colors/accent1_2" csCatId="accent1" phldr="1"/>
      <dgm:spPr/>
    </dgm:pt>
    <dgm:pt modelId="{8F70785C-1A17-40A7-A995-8D29A72A1591}">
      <dgm:prSet phldrT="[Text]"/>
      <dgm:spPr/>
      <dgm:t>
        <a:bodyPr/>
        <a:lstStyle/>
        <a:p>
          <a:r>
            <a:rPr lang="ru-RU" dirty="0" smtClean="0"/>
            <a:t>Поэтапное внедрение (идентификация ранних </a:t>
          </a:r>
          <a:r>
            <a:rPr lang="ru-RU" dirty="0" err="1" smtClean="0"/>
            <a:t>адоптеров</a:t>
          </a:r>
          <a:r>
            <a:rPr lang="ru-RU" dirty="0" smtClean="0"/>
            <a:t>)</a:t>
          </a:r>
          <a:endParaRPr lang="en-US" dirty="0"/>
        </a:p>
      </dgm:t>
    </dgm:pt>
    <dgm:pt modelId="{36D65E3F-CE5A-4889-B0B4-0E14238C1844}" type="parTrans" cxnId="{3427D410-DA66-442A-884B-9C741A9FF83E}">
      <dgm:prSet/>
      <dgm:spPr/>
      <dgm:t>
        <a:bodyPr/>
        <a:lstStyle/>
        <a:p>
          <a:endParaRPr lang="en-US"/>
        </a:p>
      </dgm:t>
    </dgm:pt>
    <dgm:pt modelId="{41B6F409-113A-4FC7-B770-C3CF771FB866}" type="sibTrans" cxnId="{3427D410-DA66-442A-884B-9C741A9FF83E}">
      <dgm:prSet/>
      <dgm:spPr/>
      <dgm:t>
        <a:bodyPr/>
        <a:lstStyle/>
        <a:p>
          <a:endParaRPr lang="en-US"/>
        </a:p>
      </dgm:t>
    </dgm:pt>
    <dgm:pt modelId="{7A8AEE17-BBB1-4AB1-B5D0-BA529F886A8A}">
      <dgm:prSet/>
      <dgm:spPr/>
      <dgm:t>
        <a:bodyPr/>
        <a:lstStyle/>
        <a:p>
          <a:r>
            <a:rPr lang="ru-RU" dirty="0" smtClean="0"/>
            <a:t>Проникновение в личные сети</a:t>
          </a:r>
        </a:p>
      </dgm:t>
    </dgm:pt>
    <dgm:pt modelId="{5CBBF6D1-711C-4FCB-9AC2-BEA962A39DF2}" type="parTrans" cxnId="{AE7668E1-DE7D-4008-A245-0A66C752485D}">
      <dgm:prSet/>
      <dgm:spPr/>
      <dgm:t>
        <a:bodyPr/>
        <a:lstStyle/>
        <a:p>
          <a:endParaRPr lang="en-US"/>
        </a:p>
      </dgm:t>
    </dgm:pt>
    <dgm:pt modelId="{D60F2978-5F87-493F-85DA-61EEAEC8166F}" type="sibTrans" cxnId="{AE7668E1-DE7D-4008-A245-0A66C752485D}">
      <dgm:prSet/>
      <dgm:spPr/>
      <dgm:t>
        <a:bodyPr/>
        <a:lstStyle/>
        <a:p>
          <a:endParaRPr lang="en-US"/>
        </a:p>
      </dgm:t>
    </dgm:pt>
    <dgm:pt modelId="{073E4A4B-F6B6-46E3-ADC1-B7049748DACE}">
      <dgm:prSet/>
      <dgm:spPr/>
      <dgm:t>
        <a:bodyPr/>
        <a:lstStyle/>
        <a:p>
          <a:r>
            <a:rPr lang="ru-RU" smtClean="0"/>
            <a:t>Профессиональные учебные сообщества</a:t>
          </a:r>
          <a:endParaRPr lang="ru-RU" dirty="0"/>
        </a:p>
      </dgm:t>
    </dgm:pt>
    <dgm:pt modelId="{75AB79E5-4E99-4869-A291-25A20991781C}" type="parTrans" cxnId="{35633A6B-D481-4A77-982C-9E7F85255584}">
      <dgm:prSet/>
      <dgm:spPr/>
      <dgm:t>
        <a:bodyPr/>
        <a:lstStyle/>
        <a:p>
          <a:endParaRPr lang="en-US"/>
        </a:p>
      </dgm:t>
    </dgm:pt>
    <dgm:pt modelId="{AF7FB314-63E2-4AB4-B323-F71FC2CB3C6C}" type="sibTrans" cxnId="{35633A6B-D481-4A77-982C-9E7F85255584}">
      <dgm:prSet/>
      <dgm:spPr/>
      <dgm:t>
        <a:bodyPr/>
        <a:lstStyle/>
        <a:p>
          <a:endParaRPr lang="en-US"/>
        </a:p>
      </dgm:t>
    </dgm:pt>
    <dgm:pt modelId="{6B2E1812-4572-45D2-8B91-305FC4E49494}">
      <dgm:prSet/>
      <dgm:spPr/>
      <dgm:t>
        <a:bodyPr/>
        <a:lstStyle/>
        <a:p>
          <a:r>
            <a:rPr lang="ru-RU" smtClean="0"/>
            <a:t>Возможность пере-изобретения</a:t>
          </a:r>
          <a:endParaRPr lang="ru-RU" dirty="0" smtClean="0"/>
        </a:p>
      </dgm:t>
    </dgm:pt>
    <dgm:pt modelId="{A722F4AE-5C7A-4294-A6AA-EA13B8868147}" type="parTrans" cxnId="{ACFB3D2A-6F44-4800-916D-410D701CF519}">
      <dgm:prSet/>
      <dgm:spPr/>
      <dgm:t>
        <a:bodyPr/>
        <a:lstStyle/>
        <a:p>
          <a:endParaRPr lang="en-US"/>
        </a:p>
      </dgm:t>
    </dgm:pt>
    <dgm:pt modelId="{5848A306-6CC1-48B7-93F1-D9A94B96E65D}" type="sibTrans" cxnId="{ACFB3D2A-6F44-4800-916D-410D701CF519}">
      <dgm:prSet/>
      <dgm:spPr/>
      <dgm:t>
        <a:bodyPr/>
        <a:lstStyle/>
        <a:p>
          <a:endParaRPr lang="en-US"/>
        </a:p>
      </dgm:t>
    </dgm:pt>
    <dgm:pt modelId="{35F3D148-40AB-4032-BE1F-96152DB36344}">
      <dgm:prSet/>
      <dgm:spPr/>
      <dgm:t>
        <a:bodyPr/>
        <a:lstStyle/>
        <a:p>
          <a:r>
            <a:rPr lang="ru-RU" dirty="0" smtClean="0"/>
            <a:t>Создание каналов распространения информации</a:t>
          </a:r>
        </a:p>
      </dgm:t>
    </dgm:pt>
    <dgm:pt modelId="{C35C69CB-BAD5-44D4-9149-61FFA6657CE4}" type="parTrans" cxnId="{8F05F794-5BBC-4A5C-9341-CFE48DDBF6D5}">
      <dgm:prSet/>
      <dgm:spPr/>
      <dgm:t>
        <a:bodyPr/>
        <a:lstStyle/>
        <a:p>
          <a:endParaRPr lang="en-US"/>
        </a:p>
      </dgm:t>
    </dgm:pt>
    <dgm:pt modelId="{201DD727-2A7A-4736-9A2C-13AF7FE4B576}" type="sibTrans" cxnId="{8F05F794-5BBC-4A5C-9341-CFE48DDBF6D5}">
      <dgm:prSet/>
      <dgm:spPr/>
      <dgm:t>
        <a:bodyPr/>
        <a:lstStyle/>
        <a:p>
          <a:endParaRPr lang="en-US"/>
        </a:p>
      </dgm:t>
    </dgm:pt>
    <dgm:pt modelId="{BB6A4BA4-2201-4B4C-9577-4EA8C7A704B2}">
      <dgm:prSet/>
      <dgm:spPr/>
      <dgm:t>
        <a:bodyPr/>
        <a:lstStyle/>
        <a:p>
          <a:r>
            <a:rPr lang="ru-RU" smtClean="0"/>
            <a:t>Наращивание компетенций</a:t>
          </a:r>
          <a:endParaRPr lang="ru-RU" dirty="0" smtClean="0"/>
        </a:p>
      </dgm:t>
    </dgm:pt>
    <dgm:pt modelId="{FB41324B-D629-4709-9F63-B39987271656}" type="parTrans" cxnId="{CAFD7846-92EC-4B23-9E6B-7A380FCDB917}">
      <dgm:prSet/>
      <dgm:spPr/>
      <dgm:t>
        <a:bodyPr/>
        <a:lstStyle/>
        <a:p>
          <a:endParaRPr lang="en-US"/>
        </a:p>
      </dgm:t>
    </dgm:pt>
    <dgm:pt modelId="{9D17A6DE-6DFF-4F26-A6EE-59171A3FDE10}" type="sibTrans" cxnId="{CAFD7846-92EC-4B23-9E6B-7A380FCDB917}">
      <dgm:prSet/>
      <dgm:spPr/>
      <dgm:t>
        <a:bodyPr/>
        <a:lstStyle/>
        <a:p>
          <a:endParaRPr lang="en-US"/>
        </a:p>
      </dgm:t>
    </dgm:pt>
    <dgm:pt modelId="{58D2C708-4862-4536-ACCF-69DFBF080E2E}" type="pres">
      <dgm:prSet presAssocID="{47D704FF-06E8-48AE-A909-46E2A1731F5F}" presName="Name0" presStyleCnt="0">
        <dgm:presLayoutVars>
          <dgm:resizeHandles/>
        </dgm:presLayoutVars>
      </dgm:prSet>
      <dgm:spPr/>
    </dgm:pt>
    <dgm:pt modelId="{168FCB52-7953-4C2B-97CE-C341AE6EDAC9}" type="pres">
      <dgm:prSet presAssocID="{8F70785C-1A17-40A7-A995-8D29A72A159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81072-0820-45D3-B8F1-2A9758033A79}" type="pres">
      <dgm:prSet presAssocID="{41B6F409-113A-4FC7-B770-C3CF771FB866}" presName="space" presStyleCnt="0"/>
      <dgm:spPr/>
    </dgm:pt>
    <dgm:pt modelId="{77D653DA-9C48-4AF0-8352-A20C52AC987B}" type="pres">
      <dgm:prSet presAssocID="{7A8AEE17-BBB1-4AB1-B5D0-BA529F886A8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08CFE-36F3-43A6-8BDB-E7A9E3FFC203}" type="pres">
      <dgm:prSet presAssocID="{D60F2978-5F87-493F-85DA-61EEAEC8166F}" presName="space" presStyleCnt="0"/>
      <dgm:spPr/>
    </dgm:pt>
    <dgm:pt modelId="{5CE50FA6-406E-44C1-A15B-4FBB5AFCC464}" type="pres">
      <dgm:prSet presAssocID="{073E4A4B-F6B6-46E3-ADC1-B7049748DAC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0B918-D320-4050-A9B0-D2CFC9BD53D0}" type="pres">
      <dgm:prSet presAssocID="{AF7FB314-63E2-4AB4-B323-F71FC2CB3C6C}" presName="space" presStyleCnt="0"/>
      <dgm:spPr/>
    </dgm:pt>
    <dgm:pt modelId="{BF5AD5E0-AD9F-4D93-81CE-3AC279334B3C}" type="pres">
      <dgm:prSet presAssocID="{6B2E1812-4572-45D2-8B91-305FC4E4949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E33F0-5A9E-4DB9-9A1F-2EE73C2C805F}" type="pres">
      <dgm:prSet presAssocID="{5848A306-6CC1-48B7-93F1-D9A94B96E65D}" presName="space" presStyleCnt="0"/>
      <dgm:spPr/>
    </dgm:pt>
    <dgm:pt modelId="{B6C1E206-BC86-400D-9644-2D25092A5904}" type="pres">
      <dgm:prSet presAssocID="{35F3D148-40AB-4032-BE1F-96152DB3634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179B-0D1A-4CBA-837C-D5DC8AA8AE87}" type="pres">
      <dgm:prSet presAssocID="{201DD727-2A7A-4736-9A2C-13AF7FE4B576}" presName="space" presStyleCnt="0"/>
      <dgm:spPr/>
    </dgm:pt>
    <dgm:pt modelId="{E431352F-6CA9-4ADD-8D4A-223CD467DC9C}" type="pres">
      <dgm:prSet presAssocID="{BB6A4BA4-2201-4B4C-9577-4EA8C7A704B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D7846-92EC-4B23-9E6B-7A380FCDB917}" srcId="{47D704FF-06E8-48AE-A909-46E2A1731F5F}" destId="{BB6A4BA4-2201-4B4C-9577-4EA8C7A704B2}" srcOrd="5" destOrd="0" parTransId="{FB41324B-D629-4709-9F63-B39987271656}" sibTransId="{9D17A6DE-6DFF-4F26-A6EE-59171A3FDE10}"/>
    <dgm:cxn modelId="{AE7668E1-DE7D-4008-A245-0A66C752485D}" srcId="{47D704FF-06E8-48AE-A909-46E2A1731F5F}" destId="{7A8AEE17-BBB1-4AB1-B5D0-BA529F886A8A}" srcOrd="1" destOrd="0" parTransId="{5CBBF6D1-711C-4FCB-9AC2-BEA962A39DF2}" sibTransId="{D60F2978-5F87-493F-85DA-61EEAEC8166F}"/>
    <dgm:cxn modelId="{5B6F0756-33F1-4299-88D4-25F8C3CE134E}" type="presOf" srcId="{47D704FF-06E8-48AE-A909-46E2A1731F5F}" destId="{58D2C708-4862-4536-ACCF-69DFBF080E2E}" srcOrd="0" destOrd="0" presId="urn:diagrams.loki3.com/VaryingWidthList+Icon"/>
    <dgm:cxn modelId="{35633A6B-D481-4A77-982C-9E7F85255584}" srcId="{47D704FF-06E8-48AE-A909-46E2A1731F5F}" destId="{073E4A4B-F6B6-46E3-ADC1-B7049748DACE}" srcOrd="2" destOrd="0" parTransId="{75AB79E5-4E99-4869-A291-25A20991781C}" sibTransId="{AF7FB314-63E2-4AB4-B323-F71FC2CB3C6C}"/>
    <dgm:cxn modelId="{1FBF5A69-12F2-4E87-84F6-CDAD1BB03D80}" type="presOf" srcId="{6B2E1812-4572-45D2-8B91-305FC4E49494}" destId="{BF5AD5E0-AD9F-4D93-81CE-3AC279334B3C}" srcOrd="0" destOrd="0" presId="urn:diagrams.loki3.com/VaryingWidthList+Icon"/>
    <dgm:cxn modelId="{516A3808-4D41-4B29-A9FD-DD6404B54692}" type="presOf" srcId="{7A8AEE17-BBB1-4AB1-B5D0-BA529F886A8A}" destId="{77D653DA-9C48-4AF0-8352-A20C52AC987B}" srcOrd="0" destOrd="0" presId="urn:diagrams.loki3.com/VaryingWidthList+Icon"/>
    <dgm:cxn modelId="{3427D410-DA66-442A-884B-9C741A9FF83E}" srcId="{47D704FF-06E8-48AE-A909-46E2A1731F5F}" destId="{8F70785C-1A17-40A7-A995-8D29A72A1591}" srcOrd="0" destOrd="0" parTransId="{36D65E3F-CE5A-4889-B0B4-0E14238C1844}" sibTransId="{41B6F409-113A-4FC7-B770-C3CF771FB866}"/>
    <dgm:cxn modelId="{1B850DCC-8C42-4687-994A-FDCD09458285}" type="presOf" srcId="{073E4A4B-F6B6-46E3-ADC1-B7049748DACE}" destId="{5CE50FA6-406E-44C1-A15B-4FBB5AFCC464}" srcOrd="0" destOrd="0" presId="urn:diagrams.loki3.com/VaryingWidthList+Icon"/>
    <dgm:cxn modelId="{ACFB3D2A-6F44-4800-916D-410D701CF519}" srcId="{47D704FF-06E8-48AE-A909-46E2A1731F5F}" destId="{6B2E1812-4572-45D2-8B91-305FC4E49494}" srcOrd="3" destOrd="0" parTransId="{A722F4AE-5C7A-4294-A6AA-EA13B8868147}" sibTransId="{5848A306-6CC1-48B7-93F1-D9A94B96E65D}"/>
    <dgm:cxn modelId="{0DF1CFE1-4300-44AF-A17D-D55F6025240D}" type="presOf" srcId="{BB6A4BA4-2201-4B4C-9577-4EA8C7A704B2}" destId="{E431352F-6CA9-4ADD-8D4A-223CD467DC9C}" srcOrd="0" destOrd="0" presId="urn:diagrams.loki3.com/VaryingWidthList+Icon"/>
    <dgm:cxn modelId="{8F05F794-5BBC-4A5C-9341-CFE48DDBF6D5}" srcId="{47D704FF-06E8-48AE-A909-46E2A1731F5F}" destId="{35F3D148-40AB-4032-BE1F-96152DB36344}" srcOrd="4" destOrd="0" parTransId="{C35C69CB-BAD5-44D4-9149-61FFA6657CE4}" sibTransId="{201DD727-2A7A-4736-9A2C-13AF7FE4B576}"/>
    <dgm:cxn modelId="{F6D2C205-9AA8-42EE-8A71-031100D8E590}" type="presOf" srcId="{35F3D148-40AB-4032-BE1F-96152DB36344}" destId="{B6C1E206-BC86-400D-9644-2D25092A5904}" srcOrd="0" destOrd="0" presId="urn:diagrams.loki3.com/VaryingWidthList+Icon"/>
    <dgm:cxn modelId="{26BD0CD8-8408-488E-90A8-32EFEA80DF0A}" type="presOf" srcId="{8F70785C-1A17-40A7-A995-8D29A72A1591}" destId="{168FCB52-7953-4C2B-97CE-C341AE6EDAC9}" srcOrd="0" destOrd="0" presId="urn:diagrams.loki3.com/VaryingWidthList+Icon"/>
    <dgm:cxn modelId="{A18CDCC0-CF8C-407F-95E3-286DCDB0768F}" type="presParOf" srcId="{58D2C708-4862-4536-ACCF-69DFBF080E2E}" destId="{168FCB52-7953-4C2B-97CE-C341AE6EDAC9}" srcOrd="0" destOrd="0" presId="urn:diagrams.loki3.com/VaryingWidthList+Icon"/>
    <dgm:cxn modelId="{C64BFA1E-9E66-40AE-A22C-5C6D8DF59FCE}" type="presParOf" srcId="{58D2C708-4862-4536-ACCF-69DFBF080E2E}" destId="{EC081072-0820-45D3-B8F1-2A9758033A79}" srcOrd="1" destOrd="0" presId="urn:diagrams.loki3.com/VaryingWidthList+Icon"/>
    <dgm:cxn modelId="{31039A45-4755-4364-86DC-65D5EE04449E}" type="presParOf" srcId="{58D2C708-4862-4536-ACCF-69DFBF080E2E}" destId="{77D653DA-9C48-4AF0-8352-A20C52AC987B}" srcOrd="2" destOrd="0" presId="urn:diagrams.loki3.com/VaryingWidthList+Icon"/>
    <dgm:cxn modelId="{970E2960-BEC6-40CA-9575-D91F3343E400}" type="presParOf" srcId="{58D2C708-4862-4536-ACCF-69DFBF080E2E}" destId="{1D808CFE-36F3-43A6-8BDB-E7A9E3FFC203}" srcOrd="3" destOrd="0" presId="urn:diagrams.loki3.com/VaryingWidthList+Icon"/>
    <dgm:cxn modelId="{8EAE6A2E-319B-489F-B307-9ABD0DFEB73F}" type="presParOf" srcId="{58D2C708-4862-4536-ACCF-69DFBF080E2E}" destId="{5CE50FA6-406E-44C1-A15B-4FBB5AFCC464}" srcOrd="4" destOrd="0" presId="urn:diagrams.loki3.com/VaryingWidthList+Icon"/>
    <dgm:cxn modelId="{3106BA19-ECDE-4E21-84EF-472075D66D96}" type="presParOf" srcId="{58D2C708-4862-4536-ACCF-69DFBF080E2E}" destId="{2810B918-D320-4050-A9B0-D2CFC9BD53D0}" srcOrd="5" destOrd="0" presId="urn:diagrams.loki3.com/VaryingWidthList+Icon"/>
    <dgm:cxn modelId="{F79FB4BF-2F1B-4E3F-8E75-2C97525D9FAC}" type="presParOf" srcId="{58D2C708-4862-4536-ACCF-69DFBF080E2E}" destId="{BF5AD5E0-AD9F-4D93-81CE-3AC279334B3C}" srcOrd="6" destOrd="0" presId="urn:diagrams.loki3.com/VaryingWidthList+Icon"/>
    <dgm:cxn modelId="{A95C9456-77A6-4206-A299-22970FFDE76A}" type="presParOf" srcId="{58D2C708-4862-4536-ACCF-69DFBF080E2E}" destId="{832E33F0-5A9E-4DB9-9A1F-2EE73C2C805F}" srcOrd="7" destOrd="0" presId="urn:diagrams.loki3.com/VaryingWidthList+Icon"/>
    <dgm:cxn modelId="{B4D6EACF-B046-4FC0-B296-27F1D6F4F052}" type="presParOf" srcId="{58D2C708-4862-4536-ACCF-69DFBF080E2E}" destId="{B6C1E206-BC86-400D-9644-2D25092A5904}" srcOrd="8" destOrd="0" presId="urn:diagrams.loki3.com/VaryingWidthList+Icon"/>
    <dgm:cxn modelId="{7B7B2AE8-25DA-491D-BDBA-E749AA716307}" type="presParOf" srcId="{58D2C708-4862-4536-ACCF-69DFBF080E2E}" destId="{1950179B-0D1A-4CBA-837C-D5DC8AA8AE87}" srcOrd="9" destOrd="0" presId="urn:diagrams.loki3.com/VaryingWidthList+Icon"/>
    <dgm:cxn modelId="{9FEC819F-A095-4829-88EA-7789201331A6}" type="presParOf" srcId="{58D2C708-4862-4536-ACCF-69DFBF080E2E}" destId="{E431352F-6CA9-4ADD-8D4A-223CD467DC9C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CBB3D-6228-432C-B4E6-FF3627D3741A}">
      <dsp:nvSpPr>
        <dsp:cNvPr id="0" name=""/>
        <dsp:cNvSpPr/>
      </dsp:nvSpPr>
      <dsp:spPr>
        <a:xfrm rot="5400000">
          <a:off x="4097357" y="124222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Жюри</a:t>
          </a:r>
          <a:endParaRPr lang="en-US" sz="2000" kern="1200" dirty="0"/>
        </a:p>
      </dsp:txBody>
      <dsp:txXfrm rot="-5400000">
        <a:off x="4479414" y="297243"/>
        <a:ext cx="1140694" cy="1311143"/>
      </dsp:txXfrm>
    </dsp:sp>
    <dsp:sp modelId="{CC67E954-DA83-49C9-A732-7C78A9BC5267}">
      <dsp:nvSpPr>
        <dsp:cNvPr id="0" name=""/>
        <dsp:cNvSpPr/>
      </dsp:nvSpPr>
      <dsp:spPr>
        <a:xfrm>
          <a:off x="5928642" y="381372"/>
          <a:ext cx="2125767" cy="11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928642" y="381372"/>
        <a:ext cx="2125767" cy="1142885"/>
      </dsp:txXfrm>
    </dsp:sp>
    <dsp:sp modelId="{2D5AEEB5-0280-4F6B-9DF5-A3F3028A685B}">
      <dsp:nvSpPr>
        <dsp:cNvPr id="0" name=""/>
        <dsp:cNvSpPr/>
      </dsp:nvSpPr>
      <dsp:spPr>
        <a:xfrm rot="5400000">
          <a:off x="5929474" y="123812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Инвесторы</a:t>
          </a:r>
          <a:endParaRPr lang="en-US" sz="1900" kern="1200" dirty="0"/>
        </a:p>
      </dsp:txBody>
      <dsp:txXfrm rot="-5400000">
        <a:off x="6311531" y="296833"/>
        <a:ext cx="1140694" cy="1311143"/>
      </dsp:txXfrm>
    </dsp:sp>
    <dsp:sp modelId="{A0595329-012E-4F6D-816E-0582B3AE5544}">
      <dsp:nvSpPr>
        <dsp:cNvPr id="0" name=""/>
        <dsp:cNvSpPr/>
      </dsp:nvSpPr>
      <dsp:spPr>
        <a:xfrm rot="5400000">
          <a:off x="5131757" y="1762035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Зрители</a:t>
          </a:r>
          <a:endParaRPr lang="en-US" sz="2000" kern="1200" dirty="0"/>
        </a:p>
      </dsp:txBody>
      <dsp:txXfrm rot="-5400000">
        <a:off x="5513814" y="1935056"/>
        <a:ext cx="1140694" cy="1311143"/>
      </dsp:txXfrm>
    </dsp:sp>
    <dsp:sp modelId="{4F36013D-ED78-4509-A3EC-57609EBABC42}">
      <dsp:nvSpPr>
        <dsp:cNvPr id="0" name=""/>
        <dsp:cNvSpPr/>
      </dsp:nvSpPr>
      <dsp:spPr>
        <a:xfrm>
          <a:off x="1197094" y="1998175"/>
          <a:ext cx="2057194" cy="11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05CFF-CA42-441A-B5A7-65A5B2BDA9C7}">
      <dsp:nvSpPr>
        <dsp:cNvPr id="0" name=""/>
        <dsp:cNvSpPr/>
      </dsp:nvSpPr>
      <dsp:spPr>
        <a:xfrm rot="5400000">
          <a:off x="5923842" y="123812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Инвесторы</a:t>
          </a:r>
          <a:endParaRPr lang="en-US" sz="1900" kern="1200" dirty="0"/>
        </a:p>
      </dsp:txBody>
      <dsp:txXfrm rot="-5400000">
        <a:off x="6305899" y="296833"/>
        <a:ext cx="1140694" cy="1311143"/>
      </dsp:txXfrm>
    </dsp:sp>
    <dsp:sp modelId="{79B8D307-A907-4A60-861C-A46373832A21}">
      <dsp:nvSpPr>
        <dsp:cNvPr id="0" name=""/>
        <dsp:cNvSpPr/>
      </dsp:nvSpPr>
      <dsp:spPr>
        <a:xfrm rot="5400000">
          <a:off x="4123640" y="3358238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Широкая общественность</a:t>
          </a:r>
          <a:endParaRPr lang="en-US" sz="1600" kern="1200" dirty="0"/>
        </a:p>
      </dsp:txBody>
      <dsp:txXfrm rot="-5400000">
        <a:off x="4505697" y="3531259"/>
        <a:ext cx="1140694" cy="1311143"/>
      </dsp:txXfrm>
    </dsp:sp>
    <dsp:sp modelId="{334E7F53-5765-49F4-9C21-5D0A82BDDE65}">
      <dsp:nvSpPr>
        <dsp:cNvPr id="0" name=""/>
        <dsp:cNvSpPr/>
      </dsp:nvSpPr>
      <dsp:spPr>
        <a:xfrm>
          <a:off x="5928642" y="3614977"/>
          <a:ext cx="2125767" cy="11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CCA38-E36E-4F67-9AE9-EF842A9E266E}">
      <dsp:nvSpPr>
        <dsp:cNvPr id="0" name=""/>
        <dsp:cNvSpPr/>
      </dsp:nvSpPr>
      <dsp:spPr>
        <a:xfrm rot="5400000">
          <a:off x="739271" y="2194084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24 команды</a:t>
          </a:r>
          <a:endParaRPr lang="en-US" sz="2300" kern="1200" dirty="0"/>
        </a:p>
      </dsp:txBody>
      <dsp:txXfrm rot="-5400000">
        <a:off x="1121328" y="2367105"/>
        <a:ext cx="1140694" cy="1311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7E5B-5F64-4499-B31B-ABEB40790D31}">
      <dsp:nvSpPr>
        <dsp:cNvPr id="0" name=""/>
        <dsp:cNvSpPr/>
      </dsp:nvSpPr>
      <dsp:spPr>
        <a:xfrm>
          <a:off x="0" y="437697"/>
          <a:ext cx="2452772" cy="14716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Стратегия: Типы и направления инноваций</a:t>
          </a:r>
          <a:endParaRPr lang="en-US" sz="1900" kern="1200" dirty="0"/>
        </a:p>
      </dsp:txBody>
      <dsp:txXfrm>
        <a:off x="0" y="437697"/>
        <a:ext cx="2452772" cy="1471663"/>
      </dsp:txXfrm>
    </dsp:sp>
    <dsp:sp modelId="{56C43C18-1841-444E-883F-DD6D2DB2D6B8}">
      <dsp:nvSpPr>
        <dsp:cNvPr id="0" name=""/>
        <dsp:cNvSpPr/>
      </dsp:nvSpPr>
      <dsp:spPr>
        <a:xfrm>
          <a:off x="2698049" y="437697"/>
          <a:ext cx="2452772" cy="14716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Генерация инноваций (конкурсы, </a:t>
          </a:r>
          <a:r>
            <a:rPr lang="ru-RU" sz="1900" kern="1200" dirty="0" err="1" smtClean="0"/>
            <a:t>брайнсторминги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скунсовские</a:t>
          </a:r>
          <a:r>
            <a:rPr lang="ru-RU" sz="1900" kern="1200" dirty="0" smtClean="0"/>
            <a:t> мастерские)</a:t>
          </a:r>
        </a:p>
      </dsp:txBody>
      <dsp:txXfrm>
        <a:off x="2698049" y="437697"/>
        <a:ext cx="2452772" cy="1471663"/>
      </dsp:txXfrm>
    </dsp:sp>
    <dsp:sp modelId="{1F951A1B-DC6C-45C7-B61A-267DCCAD56F8}">
      <dsp:nvSpPr>
        <dsp:cNvPr id="0" name=""/>
        <dsp:cNvSpPr/>
      </dsp:nvSpPr>
      <dsp:spPr>
        <a:xfrm>
          <a:off x="5396099" y="437697"/>
          <a:ext cx="2452772" cy="14716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Пастушеский комитет</a:t>
          </a:r>
          <a:endParaRPr lang="ru-RU" sz="1900" kern="1200" dirty="0" smtClean="0"/>
        </a:p>
      </dsp:txBody>
      <dsp:txXfrm>
        <a:off x="5396099" y="437697"/>
        <a:ext cx="2452772" cy="1471663"/>
      </dsp:txXfrm>
    </dsp:sp>
    <dsp:sp modelId="{D8B20E9F-1A6A-4240-975A-DB167C388DA9}">
      <dsp:nvSpPr>
        <dsp:cNvPr id="0" name=""/>
        <dsp:cNvSpPr/>
      </dsp:nvSpPr>
      <dsp:spPr>
        <a:xfrm>
          <a:off x="1349024" y="2154638"/>
          <a:ext cx="2452772" cy="14716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Ответственный наверху</a:t>
          </a:r>
        </a:p>
      </dsp:txBody>
      <dsp:txXfrm>
        <a:off x="1349024" y="2154638"/>
        <a:ext cx="2452772" cy="1471663"/>
      </dsp:txXfrm>
    </dsp:sp>
    <dsp:sp modelId="{D45B461F-F725-4289-9EF0-A79A0FAC9557}">
      <dsp:nvSpPr>
        <dsp:cNvPr id="0" name=""/>
        <dsp:cNvSpPr/>
      </dsp:nvSpPr>
      <dsp:spPr>
        <a:xfrm>
          <a:off x="4047074" y="2154638"/>
          <a:ext cx="2452772" cy="14716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Сопровождение инновационных проектов</a:t>
          </a:r>
        </a:p>
      </dsp:txBody>
      <dsp:txXfrm>
        <a:off x="4047074" y="2154638"/>
        <a:ext cx="2452772" cy="1471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FCB52-7953-4C2B-97CE-C341AE6EDAC9}">
      <dsp:nvSpPr>
        <dsp:cNvPr id="0" name=""/>
        <dsp:cNvSpPr/>
      </dsp:nvSpPr>
      <dsp:spPr>
        <a:xfrm>
          <a:off x="420" y="1116"/>
          <a:ext cx="7560000" cy="649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Поэтапное внедрение (идентификация ранних </a:t>
          </a:r>
          <a:r>
            <a:rPr lang="ru-RU" sz="2300" kern="1200" dirty="0" err="1" smtClean="0"/>
            <a:t>адоптеров</a:t>
          </a:r>
          <a:r>
            <a:rPr lang="ru-RU" sz="2300" kern="1200" dirty="0" smtClean="0"/>
            <a:t>)</a:t>
          </a:r>
          <a:endParaRPr lang="en-US" sz="2300" kern="1200" dirty="0"/>
        </a:p>
      </dsp:txBody>
      <dsp:txXfrm>
        <a:off x="420" y="1116"/>
        <a:ext cx="7560000" cy="649882"/>
      </dsp:txXfrm>
    </dsp:sp>
    <dsp:sp modelId="{77D653DA-9C48-4AF0-8352-A20C52AC987B}">
      <dsp:nvSpPr>
        <dsp:cNvPr id="0" name=""/>
        <dsp:cNvSpPr/>
      </dsp:nvSpPr>
      <dsp:spPr>
        <a:xfrm>
          <a:off x="1800420" y="683493"/>
          <a:ext cx="3960000" cy="649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Проникновение в личные сети</a:t>
          </a:r>
        </a:p>
      </dsp:txBody>
      <dsp:txXfrm>
        <a:off x="1800420" y="683493"/>
        <a:ext cx="3960000" cy="649882"/>
      </dsp:txXfrm>
    </dsp:sp>
    <dsp:sp modelId="{5CE50FA6-406E-44C1-A15B-4FBB5AFCC464}">
      <dsp:nvSpPr>
        <dsp:cNvPr id="0" name=""/>
        <dsp:cNvSpPr/>
      </dsp:nvSpPr>
      <dsp:spPr>
        <a:xfrm>
          <a:off x="1125420" y="1365870"/>
          <a:ext cx="5310000" cy="649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Профессиональные учебные сообщества</a:t>
          </a:r>
          <a:endParaRPr lang="ru-RU" sz="2300" kern="1200" dirty="0"/>
        </a:p>
      </dsp:txBody>
      <dsp:txXfrm>
        <a:off x="1125420" y="1365870"/>
        <a:ext cx="5310000" cy="649882"/>
      </dsp:txXfrm>
    </dsp:sp>
    <dsp:sp modelId="{BF5AD5E0-AD9F-4D93-81CE-3AC279334B3C}">
      <dsp:nvSpPr>
        <dsp:cNvPr id="0" name=""/>
        <dsp:cNvSpPr/>
      </dsp:nvSpPr>
      <dsp:spPr>
        <a:xfrm>
          <a:off x="1710420" y="2048247"/>
          <a:ext cx="4140000" cy="649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Возможность пере-изобретения</a:t>
          </a:r>
          <a:endParaRPr lang="ru-RU" sz="2300" kern="1200" dirty="0" smtClean="0"/>
        </a:p>
      </dsp:txBody>
      <dsp:txXfrm>
        <a:off x="1710420" y="2048247"/>
        <a:ext cx="4140000" cy="649882"/>
      </dsp:txXfrm>
    </dsp:sp>
    <dsp:sp modelId="{B6C1E206-BC86-400D-9644-2D25092A5904}">
      <dsp:nvSpPr>
        <dsp:cNvPr id="0" name=""/>
        <dsp:cNvSpPr/>
      </dsp:nvSpPr>
      <dsp:spPr>
        <a:xfrm>
          <a:off x="630420" y="2730624"/>
          <a:ext cx="6300000" cy="649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Создание каналов распространения информации</a:t>
          </a:r>
        </a:p>
      </dsp:txBody>
      <dsp:txXfrm>
        <a:off x="630420" y="2730624"/>
        <a:ext cx="6300000" cy="649882"/>
      </dsp:txXfrm>
    </dsp:sp>
    <dsp:sp modelId="{E431352F-6CA9-4ADD-8D4A-223CD467DC9C}">
      <dsp:nvSpPr>
        <dsp:cNvPr id="0" name=""/>
        <dsp:cNvSpPr/>
      </dsp:nvSpPr>
      <dsp:spPr>
        <a:xfrm>
          <a:off x="1980420" y="3413000"/>
          <a:ext cx="3600000" cy="649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Наращивание компетенций</a:t>
          </a:r>
          <a:endParaRPr lang="ru-RU" sz="2300" kern="1200" dirty="0" smtClean="0"/>
        </a:p>
      </dsp:txBody>
      <dsp:txXfrm>
        <a:off x="1980420" y="3413000"/>
        <a:ext cx="3600000" cy="649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21A8-8DA1-4E9A-B2EC-66BB0D407CF2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DE1E3-9B7D-4776-99D5-B8CE5C54B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E1E3-9B7D-4776-99D5-B8CE5C54B5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8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3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5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85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1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6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52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9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9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4688-7F27-497B-BE9D-4EA21B09CF3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8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sidorkin@hse.ru" TargetMode="External"/><Relationship Id="rId2" Type="http://schemas.openxmlformats.org/officeDocument/2006/relationships/hyperlink" Target="http://tinyurl.com/hseanke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hyperlink" Target="http://&#1084;&#1084;&#1089;&#1086;.&#1088;&#1092;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253396"/>
            <a:ext cx="1462980" cy="9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90650" y="97658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680"/>
            <a:ext cx="792088" cy="8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539552" y="2292017"/>
            <a:ext cx="8092168" cy="1248139"/>
          </a:xfrm>
        </p:spPr>
        <p:txBody>
          <a:bodyPr/>
          <a:lstStyle/>
          <a:p>
            <a:pPr lvl="0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Управление инновационной деятельностью</a:t>
            </a:r>
            <a:endParaRPr lang="ru-RU" sz="24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907704" y="3813043"/>
            <a:ext cx="7068288" cy="1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cs typeface="Arial" charset="0"/>
              </a:rPr>
              <a:t>Сидоркин Александр Михайлович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Руководитель центра изучения инноваций в образовании </a:t>
            </a:r>
            <a:endParaRPr lang="ru-RU" sz="1600" dirty="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FFFF"/>
                </a:solidFill>
                <a:cs typeface="Arial" charset="0"/>
              </a:rPr>
              <a:t>Института </a:t>
            </a:r>
            <a:r>
              <a:rPr lang="ru-RU" sz="1600" dirty="0">
                <a:solidFill>
                  <a:srgbClr val="FFFFFF"/>
                </a:solidFill>
                <a:cs typeface="Arial" charset="0"/>
              </a:rPr>
              <a:t>образования, НИУ </a:t>
            </a:r>
            <a:r>
              <a:rPr lang="ru-RU" sz="1600" dirty="0" smtClean="0">
                <a:solidFill>
                  <a:srgbClr val="FFFFFF"/>
                </a:solidFill>
                <a:cs typeface="Arial" charset="0"/>
              </a:rPr>
              <a:t>ВШЭ, 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PhD</a:t>
            </a:r>
            <a:endParaRPr lang="ru-RU" sz="1600" dirty="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cs typeface="Arial" charset="0"/>
              </a:rPr>
              <a:t>Королева Диана Олеговна</a:t>
            </a:r>
            <a:endParaRPr lang="en-US" sz="1600" b="1" dirty="0" smtClean="0">
              <a:solidFill>
                <a:srgbClr val="FFFF00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cs typeface="Arial" charset="0"/>
              </a:rPr>
              <a:t>Директор Конкурса инноваций в образовании (</a:t>
            </a:r>
            <a:r>
              <a:rPr lang="ru-RU" sz="1600" dirty="0" err="1" smtClean="0">
                <a:solidFill>
                  <a:prstClr val="white"/>
                </a:solidFill>
                <a:cs typeface="Arial" charset="0"/>
              </a:rPr>
              <a:t>КИвО</a:t>
            </a:r>
            <a:r>
              <a:rPr lang="ru-RU" sz="1600" dirty="0" smtClean="0">
                <a:solidFill>
                  <a:prstClr val="white"/>
                </a:solidFill>
                <a:cs typeface="Arial" charset="0"/>
              </a:rPr>
              <a:t>)</a:t>
            </a:r>
            <a:endParaRPr lang="en-US" sz="1600" dirty="0" smtClean="0">
              <a:solidFill>
                <a:prstClr val="white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cs typeface="Arial" charset="0"/>
              </a:rPr>
              <a:t>Института образования НИУ ВШЭ</a:t>
            </a:r>
            <a:endParaRPr lang="ru-RU" sz="16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" y="6186027"/>
            <a:ext cx="9171163" cy="671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88585"/>
            <a:ext cx="1730654" cy="48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" y="6205417"/>
            <a:ext cx="572131" cy="55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9" y="6172312"/>
            <a:ext cx="963326" cy="63663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47729" y="1614811"/>
            <a:ext cx="2147517" cy="69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11 марта 2015</a:t>
            </a:r>
            <a:endParaRPr lang="ru-RU" sz="16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9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07504" y="5373216"/>
            <a:ext cx="8784976" cy="66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</p:txBody>
      </p:sp>
      <p:pic>
        <p:nvPicPr>
          <p:cNvPr id="1026" name="Picture 2" descr="C:\Users\student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836321"/>
            <a:ext cx="4915926" cy="27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7544" y="1800512"/>
            <a:ext cx="3528392" cy="1052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</a:p>
          <a:p>
            <a:r>
              <a:rPr lang="ru-RU" dirty="0"/>
              <a:t>(</a:t>
            </a:r>
            <a:r>
              <a:rPr lang="ru-RU" sz="2900" dirty="0"/>
              <a:t>29,1%) </a:t>
            </a:r>
            <a:r>
              <a:rPr lang="ru-RU" sz="2900" dirty="0" smtClean="0"/>
              <a:t>Вузы и средне спец.</a:t>
            </a:r>
          </a:p>
          <a:p>
            <a:r>
              <a:rPr lang="ru-RU" sz="2900" dirty="0" smtClean="0"/>
              <a:t>(</a:t>
            </a:r>
            <a:r>
              <a:rPr lang="ru-RU" sz="2900" dirty="0"/>
              <a:t>25,6</a:t>
            </a:r>
            <a:r>
              <a:rPr lang="ru-RU" sz="2900" dirty="0" smtClean="0"/>
              <a:t>%) школы</a:t>
            </a: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67052" y="1916832"/>
            <a:ext cx="33123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Бизнес</a:t>
            </a:r>
          </a:p>
          <a:p>
            <a:r>
              <a:rPr lang="ru-RU" dirty="0"/>
              <a:t>33,8%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" y="2708920"/>
            <a:ext cx="9145016" cy="397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7504" y="3243577"/>
            <a:ext cx="8784976" cy="2921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высокий образовательный уровень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(100%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высшее образование,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30% кандидат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или доктор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наук, 1,7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%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степень MBA).</a:t>
            </a:r>
            <a:endParaRPr lang="en-US" sz="2900" dirty="0" smtClean="0">
              <a:solidFill>
                <a:schemeClr val="accent1">
                  <a:lumMod val="50000"/>
                </a:schemeClr>
              </a:solidFill>
              <a:latin typeface="Calibri (Основной текст)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активные участники мероприятий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дополнительного образования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самостоятельны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, благожелательны, готовы идти на риск для достижения поставленных целей и открыты новому опыту. Имеют позитивный настрой, направленный на широкую социальную группу, желание мира во всем мире, общего благополучия, при этом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им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не свойственно руководствоваться желанием угодить своим близким, несмотря на собственное мнение и интересы,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боязнь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нарушить существующие общественные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нормы.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Также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им не свойственно определять свое поведение желанием получить и удержать власть, не основанную на собственных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alibri (Основной текст)"/>
              </a:rPr>
              <a:t>достижениях*.</a:t>
            </a:r>
            <a:endParaRPr lang="ru-RU" sz="2900" dirty="0">
              <a:solidFill>
                <a:schemeClr val="accent1">
                  <a:lumMod val="50000"/>
                </a:schemeClr>
              </a:solidFill>
              <a:latin typeface="Calibri (Основной текст)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900" dirty="0">
              <a:solidFill>
                <a:schemeClr val="accent1">
                  <a:lumMod val="50000"/>
                </a:schemeClr>
              </a:solidFill>
              <a:latin typeface="Calibri (Основной текст)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900" dirty="0">
              <a:solidFill>
                <a:schemeClr val="accent1">
                  <a:lumMod val="50000"/>
                </a:schemeClr>
              </a:solidFill>
              <a:latin typeface="Calibri (Основной текст)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900" dirty="0">
              <a:solidFill>
                <a:schemeClr val="accent1">
                  <a:lumMod val="50000"/>
                </a:schemeClr>
              </a:solidFill>
              <a:latin typeface="Calibri (Основной текст)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133" y="6505599"/>
            <a:ext cx="6621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Calibri (Основной текст)"/>
              </a:rPr>
              <a:t>* Согласно </a:t>
            </a:r>
            <a:r>
              <a:rPr lang="ru-RU" sz="1400" dirty="0">
                <a:solidFill>
                  <a:schemeClr val="tx2"/>
                </a:solidFill>
                <a:latin typeface="Calibri (Основной текст)"/>
              </a:rPr>
              <a:t>портретному опроснику Шварца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-45340"/>
            <a:ext cx="3507729" cy="17461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1984" y="4767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Инноватор</a:t>
            </a:r>
            <a:r>
              <a:rPr lang="ru-RU" sz="2400" dirty="0" smtClean="0">
                <a:solidFill>
                  <a:schemeClr val="bg1"/>
                </a:solidFill>
              </a:rPr>
              <a:t> образования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9248" y="1844824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08278487"/>
              </p:ext>
            </p:extLst>
          </p:nvPr>
        </p:nvGraphicFramePr>
        <p:xfrm>
          <a:off x="-125760" y="1718764"/>
          <a:ext cx="9251504" cy="51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232" y="247163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tx2"/>
                </a:solidFill>
              </a:rPr>
              <a:t>Инноваторы</a:t>
            </a:r>
            <a:r>
              <a:rPr lang="ru-RU" i="1" dirty="0">
                <a:solidFill>
                  <a:schemeClr val="tx2"/>
                </a:solidFill>
              </a:rPr>
              <a:t> - это люди, которые хотят быть первыми в пробе чего-то нового. Они азартны и </a:t>
            </a:r>
            <a:r>
              <a:rPr lang="ru-RU" i="1" dirty="0" err="1">
                <a:solidFill>
                  <a:schemeClr val="tx2"/>
                </a:solidFill>
              </a:rPr>
              <a:t>рисковы</a:t>
            </a:r>
            <a:r>
              <a:rPr lang="ru-RU" i="1" dirty="0">
                <a:solidFill>
                  <a:schemeClr val="tx2"/>
                </a:solidFill>
              </a:rPr>
              <a:t>, готовы к победе, но не боятся поражения. Именно </a:t>
            </a:r>
            <a:r>
              <a:rPr lang="ru-RU" i="1" dirty="0" err="1">
                <a:solidFill>
                  <a:schemeClr val="tx2"/>
                </a:solidFill>
              </a:rPr>
              <a:t>инноваторы</a:t>
            </a:r>
            <a:r>
              <a:rPr lang="ru-RU" i="1" dirty="0">
                <a:solidFill>
                  <a:schemeClr val="tx2"/>
                </a:solidFill>
              </a:rPr>
              <a:t> играют роль привратника в потоке новых идей в социальной системе. </a:t>
            </a:r>
            <a:endParaRPr lang="ru-RU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solidFill>
                  <a:schemeClr val="tx2"/>
                </a:solidFill>
              </a:rPr>
              <a:t>Rogers E. M. Diffusion of innovations 1962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412" y="51571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\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326195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solidFill>
                  <a:schemeClr val="tx2"/>
                </a:solidFill>
              </a:rPr>
              <a:t>И</a:t>
            </a:r>
            <a:r>
              <a:rPr lang="ru-RU" i="1" dirty="0" err="1" smtClean="0">
                <a:solidFill>
                  <a:schemeClr val="tx2"/>
                </a:solidFill>
              </a:rPr>
              <a:t>нноватор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в образовании – это </a:t>
            </a:r>
            <a:r>
              <a:rPr lang="ru-RU" i="1" dirty="0" err="1">
                <a:solidFill>
                  <a:schemeClr val="tx2"/>
                </a:solidFill>
              </a:rPr>
              <a:t>актор</a:t>
            </a:r>
            <a:r>
              <a:rPr lang="ru-RU" i="1" dirty="0">
                <a:solidFill>
                  <a:schemeClr val="tx2"/>
                </a:solidFill>
              </a:rPr>
              <a:t>, генерирующий и продвигающий собственные идеи или принимающий нововведения, открытый новому опыту, готовый идти на риск, инициативный, обладающий воображением  и креативностью. Деятельность </a:t>
            </a:r>
            <a:r>
              <a:rPr lang="ru-RU" i="1" dirty="0" err="1">
                <a:solidFill>
                  <a:schemeClr val="tx2"/>
                </a:solidFill>
              </a:rPr>
              <a:t>инноватора</a:t>
            </a:r>
            <a:r>
              <a:rPr lang="ru-RU" i="1" dirty="0">
                <a:solidFill>
                  <a:schemeClr val="tx2"/>
                </a:solidFill>
              </a:rPr>
              <a:t> в образовании направлена на улучшение результатов и эффективности обучения; выравнивание доступа к качественному образованию; повышение эффективности управления системой образования в соответствии </a:t>
            </a:r>
            <a:r>
              <a:rPr lang="en-GB" i="1" dirty="0">
                <a:solidFill>
                  <a:schemeClr val="tx2"/>
                </a:solidFill>
              </a:rPr>
              <a:t>c</a:t>
            </a:r>
            <a:r>
              <a:rPr lang="ru-RU" i="1" dirty="0">
                <a:solidFill>
                  <a:schemeClr val="tx2"/>
                </a:solidFill>
              </a:rPr>
              <a:t> актуальными потребностями современного </a:t>
            </a:r>
            <a:r>
              <a:rPr lang="ru-RU" i="1" dirty="0" smtClean="0">
                <a:solidFill>
                  <a:schemeClr val="tx2"/>
                </a:solidFill>
              </a:rPr>
              <a:t>общества.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</a:rPr>
              <a:t>Королева Д.О., </a:t>
            </a:r>
            <a:r>
              <a:rPr lang="ru-RU" i="1" dirty="0" err="1" smtClean="0">
                <a:solidFill>
                  <a:schemeClr val="tx2"/>
                </a:solidFill>
              </a:rPr>
              <a:t>Хавенсон</a:t>
            </a:r>
            <a:r>
              <a:rPr lang="ru-RU" i="1" dirty="0" smtClean="0">
                <a:solidFill>
                  <a:schemeClr val="tx2"/>
                </a:solidFill>
              </a:rPr>
              <a:t> Т. Е. 2014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-45340"/>
            <a:ext cx="3507729" cy="17461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1984" y="4767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Инноватор</a:t>
            </a:r>
            <a:r>
              <a:rPr lang="ru-RU" sz="2400" dirty="0" smtClean="0">
                <a:solidFill>
                  <a:schemeClr val="bg1"/>
                </a:solidFill>
              </a:rPr>
              <a:t> образования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1400"/>
            <a:ext cx="9144000" cy="7200800"/>
          </a:xfrm>
          <a:prstGeom prst="rect">
            <a:avLst/>
          </a:prstGeom>
          <a:solidFill>
            <a:srgbClr val="001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Sasha\Desktop\Аспирантура\Инновации в образовании\Лого\Логотип КИВО\KIVO 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3" y="0"/>
            <a:ext cx="7503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4474" y="4971769"/>
            <a:ext cx="8345998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678" y="5373216"/>
            <a:ext cx="8145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solidFill>
                  <a:schemeClr val="bg1"/>
                </a:solidFill>
              </a:rPr>
              <a:t>	</a:t>
            </a:r>
            <a:r>
              <a:rPr lang="en-US" sz="4000" u="sng" dirty="0" smtClean="0">
                <a:solidFill>
                  <a:schemeClr val="bg1"/>
                </a:solidFill>
              </a:rPr>
              <a:t>www.kivo.hse.ru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      </a:t>
            </a:r>
            <a:r>
              <a:rPr lang="ru-RU" sz="4000" dirty="0" err="1" smtClean="0">
                <a:solidFill>
                  <a:schemeClr val="bg1"/>
                </a:solidFill>
              </a:rPr>
              <a:t>Инноваторы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образования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ru-RU" sz="4000" dirty="0"/>
              <a:t> </a:t>
            </a:r>
            <a:endParaRPr lang="en-US" sz="4000" dirty="0"/>
          </a:p>
        </p:txBody>
      </p:sp>
      <p:pic>
        <p:nvPicPr>
          <p:cNvPr id="1027" name="Picture 3" descr="D:\Downloads\imagesI1LHHS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5" y="6032117"/>
            <a:ext cx="762819" cy="7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“the implementation [or introduction] of a new or significantly improved product (good or service) or process, a new marketing method, or a new </a:t>
            </a:r>
            <a:r>
              <a:rPr lang="en-US" dirty="0" err="1"/>
              <a:t>organisational</a:t>
            </a:r>
            <a:r>
              <a:rPr lang="en-US" dirty="0"/>
              <a:t> method in business practices, workplace </a:t>
            </a:r>
            <a:r>
              <a:rPr lang="en-US" dirty="0" err="1"/>
              <a:t>organisation</a:t>
            </a:r>
            <a:r>
              <a:rPr lang="en-US" dirty="0"/>
              <a:t> or external relations</a:t>
            </a:r>
            <a:r>
              <a:rPr lang="en-US" i="1" dirty="0" smtClean="0"/>
              <a:t>”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en-US" dirty="0"/>
              <a:t>Oslo Manual, 2005</a:t>
            </a:r>
            <a:r>
              <a:rPr lang="ru-RU" dirty="0"/>
              <a:t>)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dirty="0" smtClean="0"/>
              <a:t>«внедрение </a:t>
            </a:r>
            <a:r>
              <a:rPr lang="en-US" dirty="0" smtClean="0"/>
              <a:t>[</a:t>
            </a:r>
            <a:r>
              <a:rPr lang="ru-RU" dirty="0" smtClean="0"/>
              <a:t>или </a:t>
            </a:r>
            <a:r>
              <a:rPr lang="ru-RU" dirty="0"/>
              <a:t>в</a:t>
            </a:r>
            <a:r>
              <a:rPr lang="ru-RU" dirty="0" smtClean="0"/>
              <a:t>ведение</a:t>
            </a:r>
            <a:r>
              <a:rPr lang="en-US" dirty="0" smtClean="0"/>
              <a:t>]</a:t>
            </a:r>
            <a:r>
              <a:rPr lang="ru-RU" dirty="0" smtClean="0"/>
              <a:t> нового или значительно улучшенного продукта (товара или услуги) или процесса, нового маркетингового инструмента или нового организационного метода в деловой практике, на рабочем месте или внешних отношениях»</a:t>
            </a:r>
            <a:endParaRPr lang="en-US" dirty="0"/>
          </a:p>
        </p:txBody>
      </p:sp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7384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74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Определение инновации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Чем выше </a:t>
            </a:r>
            <a:r>
              <a:rPr lang="ru-RU" dirty="0" err="1" smtClean="0"/>
              <a:t>инновационность</a:t>
            </a:r>
            <a:r>
              <a:rPr lang="ru-RU" dirty="0" smtClean="0"/>
              <a:t> в системе, тем выше общие результаты </a:t>
            </a:r>
          </a:p>
          <a:p>
            <a:r>
              <a:rPr lang="ru-RU" dirty="0" smtClean="0"/>
              <a:t>Российское образование стремительно изменяется</a:t>
            </a:r>
          </a:p>
          <a:p>
            <a:r>
              <a:rPr lang="ru-RU" dirty="0" smtClean="0"/>
              <a:t>Использование ИКТ резко возросло </a:t>
            </a:r>
          </a:p>
          <a:p>
            <a:r>
              <a:rPr lang="ru-RU" dirty="0" smtClean="0"/>
              <a:t>Работа с данными  на уроке растет</a:t>
            </a:r>
          </a:p>
          <a:p>
            <a:r>
              <a:rPr lang="ru-RU" dirty="0" smtClean="0"/>
              <a:t>Мы мало знаем о том, как меняется труд педагога и учащегося</a:t>
            </a:r>
          </a:p>
          <a:p>
            <a:r>
              <a:rPr lang="ru-RU" dirty="0" smtClean="0"/>
              <a:t>Мы не знаем уровень </a:t>
            </a:r>
            <a:r>
              <a:rPr lang="ru-RU" dirty="0" err="1" smtClean="0"/>
              <a:t>инновационности</a:t>
            </a:r>
            <a:r>
              <a:rPr lang="ru-RU" dirty="0" smtClean="0"/>
              <a:t> российских университетов</a:t>
            </a:r>
          </a:p>
          <a:p>
            <a:r>
              <a:rPr lang="ru-RU" dirty="0" smtClean="0"/>
              <a:t>Неизвестны прямые образовательные эффекты инноваций</a:t>
            </a:r>
          </a:p>
          <a:p>
            <a:endParaRPr lang="en-US" dirty="0"/>
          </a:p>
        </p:txBody>
      </p:sp>
      <p:pic>
        <p:nvPicPr>
          <p:cNvPr id="5" name="Picture 4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Предварительные выводы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доклада ОЭСР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2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Более высокая степень пере-изобретения ведет к ускоренному принятию </a:t>
            </a:r>
            <a:r>
              <a:rPr lang="ru-RU" dirty="0" smtClean="0"/>
              <a:t>инновации и ее жизнеспособности</a:t>
            </a:r>
          </a:p>
          <a:p>
            <a:r>
              <a:rPr lang="ru-RU" dirty="0"/>
              <a:t>В процессе принятия инновационных решений выделяются стадии: узнавания, убеждения, принятия решения, реализации, </a:t>
            </a:r>
            <a:r>
              <a:rPr lang="ru-RU" dirty="0" smtClean="0"/>
              <a:t>подтверждения</a:t>
            </a:r>
          </a:p>
          <a:p>
            <a:r>
              <a:rPr lang="ru-RU" dirty="0"/>
              <a:t>В процессе принятия инновационных решений, каналы массовой информации более значимы на стадии узнавания, а каналы межличностного общения более значимы на стадии </a:t>
            </a:r>
            <a:r>
              <a:rPr lang="ru-RU" dirty="0" smtClean="0"/>
              <a:t>убеждения</a:t>
            </a:r>
          </a:p>
          <a:p>
            <a:r>
              <a:rPr lang="ru-RU" dirty="0"/>
              <a:t>Скорость распространения знания об инновациях выше, чем скорость их принятия.</a:t>
            </a:r>
            <a:endParaRPr lang="en-US" dirty="0"/>
          </a:p>
        </p:txBody>
      </p:sp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7384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мы знаем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Everett Rogers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8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7384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мы знаем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(Everett Rogers)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Относительное преимущество инновации, в восприятии членов социальной системы, положительно влияет на скорость </a:t>
            </a:r>
            <a:r>
              <a:rPr lang="ru-RU" dirty="0" smtClean="0"/>
              <a:t>принятия</a:t>
            </a:r>
          </a:p>
          <a:p>
            <a:r>
              <a:rPr lang="ru-RU" dirty="0"/>
              <a:t>Совместимость инновации (как она воспринимается членами социальной системы) положительно коррелирует со скоростью </a:t>
            </a:r>
            <a:r>
              <a:rPr lang="ru-RU" dirty="0" smtClean="0"/>
              <a:t>принятия</a:t>
            </a:r>
          </a:p>
          <a:p>
            <a:r>
              <a:rPr lang="ru-RU" dirty="0"/>
              <a:t>Возрасты ранних и поздних </a:t>
            </a:r>
            <a:r>
              <a:rPr lang="ru-RU" dirty="0" err="1"/>
              <a:t>адоптеров</a:t>
            </a:r>
            <a:r>
              <a:rPr lang="ru-RU" dirty="0"/>
              <a:t> инноваций не отличаются </a:t>
            </a:r>
            <a:endParaRPr lang="ru-RU" dirty="0" smtClean="0"/>
          </a:p>
          <a:p>
            <a:r>
              <a:rPr lang="ru-RU" dirty="0"/>
              <a:t>Принятие человеком инновации более вероятно, если другие в его личной сети приняли эту </a:t>
            </a:r>
            <a:r>
              <a:rPr lang="ru-RU" dirty="0" smtClean="0"/>
              <a:t>инновацию</a:t>
            </a:r>
          </a:p>
          <a:p>
            <a:endParaRPr lang="en-US" dirty="0"/>
          </a:p>
        </p:txBody>
      </p:sp>
      <p:pic>
        <p:nvPicPr>
          <p:cNvPr id="7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2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Зачем нужна инновационная деятельность?</a:t>
            </a:r>
          </a:p>
          <a:p>
            <a:pPr lvl="1"/>
            <a:r>
              <a:rPr lang="ru-RU" dirty="0" err="1" smtClean="0"/>
              <a:t>Инновационность</a:t>
            </a:r>
            <a:r>
              <a:rPr lang="ru-RU" dirty="0" smtClean="0"/>
              <a:t> системы коррелирует с ее результативностью </a:t>
            </a:r>
            <a:endParaRPr lang="ru-RU" dirty="0"/>
          </a:p>
          <a:p>
            <a:pPr lvl="1"/>
            <a:r>
              <a:rPr lang="ru-RU" dirty="0" smtClean="0"/>
              <a:t>Стратегия управления: Защита и нападение</a:t>
            </a:r>
          </a:p>
          <a:p>
            <a:r>
              <a:rPr lang="ru-RU" dirty="0" smtClean="0"/>
              <a:t>Ограниченность бюджетных средств</a:t>
            </a:r>
          </a:p>
          <a:p>
            <a:r>
              <a:rPr lang="ru-RU" dirty="0" smtClean="0"/>
              <a:t>Приоритеты развития экономики</a:t>
            </a:r>
          </a:p>
        </p:txBody>
      </p:sp>
      <p:pic>
        <p:nvPicPr>
          <p:cNvPr id="5" name="Picture 4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2" y="-23029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Инновационная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организация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7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2" y="-23029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err="1" smtClean="0">
                <a:solidFill>
                  <a:schemeClr val="bg1"/>
                </a:solidFill>
              </a:rPr>
              <a:t>Инновационность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коррелирует </a:t>
            </a:r>
            <a:r>
              <a:rPr lang="ru-RU" sz="3100" dirty="0" smtClean="0">
                <a:solidFill>
                  <a:schemeClr val="bg1"/>
                </a:solidFill>
              </a:rPr>
              <a:t>с результатами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4888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4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2" y="-23029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Инновационная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организация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1273249"/>
              </p:ext>
            </p:extLst>
          </p:nvPr>
        </p:nvGraphicFramePr>
        <p:xfrm>
          <a:off x="611560" y="238933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700808"/>
            <a:ext cx="789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“Build </a:t>
            </a:r>
            <a:r>
              <a:rPr lang="en-US" dirty="0"/>
              <a:t>an Innovation Engine in 90 </a:t>
            </a:r>
            <a:r>
              <a:rPr lang="en-US" dirty="0" smtClean="0"/>
              <a:t>Days”, </a:t>
            </a:r>
            <a:r>
              <a:rPr lang="en-US" dirty="0"/>
              <a:t>H</a:t>
            </a:r>
            <a:r>
              <a:rPr lang="en-US" dirty="0" smtClean="0"/>
              <a:t>arvard Business Review, December 2014</a:t>
            </a:r>
            <a:endParaRPr lang="en-US" dirty="0"/>
          </a:p>
          <a:p>
            <a:r>
              <a:rPr lang="en-US" dirty="0"/>
              <a:t>Scott </a:t>
            </a:r>
            <a:r>
              <a:rPr lang="en-US" dirty="0" smtClean="0"/>
              <a:t>Anthony, David Duncan, Pontus </a:t>
            </a:r>
            <a:r>
              <a:rPr lang="en-US" dirty="0"/>
              <a:t>M.A. Siren</a:t>
            </a:r>
          </a:p>
        </p:txBody>
      </p:sp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0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83865" y="2844806"/>
            <a:ext cx="2843809" cy="3824553"/>
            <a:chOff x="144911" y="2792557"/>
            <a:chExt cx="3202950" cy="179901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4911" y="2792557"/>
              <a:ext cx="3202950" cy="1799018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32732" y="2880378"/>
              <a:ext cx="3027308" cy="1623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7393" y="2564904"/>
            <a:ext cx="2668463" cy="4088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  <a:p>
            <a:pPr marL="182563" indent="-182563" algn="l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Швейцария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  <a:p>
            <a:pPr marL="182563" indent="-182563" algn="l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Великобритания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  <a:p>
            <a:pPr marL="182563" indent="-182563" algn="l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Швеция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  <a:p>
            <a:pPr marL="182563" indent="-182563" algn="l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Финляндия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  <a:p>
            <a:pPr marL="182563" indent="-182563" algn="l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Нидерланды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  <a:p>
            <a:pPr marL="182563" indent="-182563" algn="l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США</a:t>
            </a:r>
          </a:p>
          <a:p>
            <a:pPr marL="182563" indent="-182563" algn="l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Сингапур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……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48.Тайланд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49.Россия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50.Греция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rgbClr val="C00000"/>
              </a:solidFill>
            </a:endParaRPr>
          </a:p>
          <a:p>
            <a:pPr algn="l"/>
            <a:endParaRPr lang="ru-RU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  <a:latin typeface="Bookshelf Symbol 7" panose="05010101010101010101" pitchFamily="2" charset="2"/>
            </a:endParaRPr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44016" y="5542326"/>
            <a:ext cx="8784976" cy="66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59406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2">
                    <a:lumMod val="50000"/>
                  </a:schemeClr>
                </a:solidFill>
              </a:rPr>
              <a:t>Global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2">
                    <a:lumMod val="50000"/>
                  </a:schemeClr>
                </a:solidFill>
              </a:rPr>
              <a:t>Innovation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2">
                    <a:lumMod val="50000"/>
                  </a:schemeClr>
                </a:solidFill>
              </a:rPr>
              <a:t>Index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 2014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844807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уровень человеческого </a:t>
            </a:r>
            <a:r>
              <a:rPr lang="ru-RU" dirty="0"/>
              <a:t>капитала (30-е место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состояние </a:t>
            </a:r>
            <a:r>
              <a:rPr lang="ru-RU" dirty="0"/>
              <a:t>бизнеса (43</a:t>
            </a:r>
            <a:r>
              <a:rPr lang="ru-RU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знаний и технологий (34).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нфраструктура (51-е </a:t>
            </a:r>
            <a:r>
              <a:rPr lang="ru-RU" dirty="0"/>
              <a:t>мес­то).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несовершенные </a:t>
            </a:r>
            <a:r>
              <a:rPr lang="ru-RU" dirty="0"/>
              <a:t>институты (88-е место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низкие </a:t>
            </a:r>
            <a:r>
              <a:rPr lang="ru-RU" dirty="0"/>
              <a:t>показатели результатов творческой деятельности (72)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внут­реннего рынка (111).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7899" y="6093296"/>
            <a:ext cx="4029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80 </a:t>
            </a:r>
            <a:r>
              <a:rPr lang="ru-RU" dirty="0"/>
              <a:t>переменных по </a:t>
            </a:r>
            <a:r>
              <a:rPr lang="ru-RU" dirty="0" smtClean="0"/>
              <a:t>методике</a:t>
            </a:r>
          </a:p>
          <a:p>
            <a:r>
              <a:rPr lang="ru-RU" dirty="0" smtClean="0"/>
              <a:t>международной бизнес-школы </a:t>
            </a:r>
            <a:r>
              <a:rPr lang="en-US" dirty="0" smtClean="0"/>
              <a:t>INSEAD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0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2" y="-23029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Управление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диффузией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93528249"/>
              </p:ext>
            </p:extLst>
          </p:nvPr>
        </p:nvGraphicFramePr>
        <p:xfrm>
          <a:off x="827584" y="1813272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E:\rtc_prezent_png\rtc_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4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Относительное </a:t>
            </a:r>
            <a:r>
              <a:rPr lang="ru-RU" dirty="0"/>
              <a:t>преимущество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Совместимость с существующей системой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Простота в обращении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Возможность </a:t>
            </a:r>
            <a:r>
              <a:rPr lang="ru-RU" dirty="0"/>
              <a:t>попробовать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Заметность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Качество команды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Каналы диффузии</a:t>
            </a:r>
            <a:endParaRPr lang="ru-RU" dirty="0"/>
          </a:p>
          <a:p>
            <a:endParaRPr lang="en-US" dirty="0"/>
          </a:p>
        </p:txBody>
      </p:sp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2" y="-23029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116632"/>
            <a:ext cx="4641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Какие проекты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стоит поддерживать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94875"/>
            <a:ext cx="1462980" cy="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99"/>
            <a:ext cx="792088" cy="7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9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Приглашаем к сотрудничеству с </a:t>
            </a:r>
            <a:r>
              <a:rPr lang="ru-RU" dirty="0" err="1" smtClean="0"/>
              <a:t>ЦИИвО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Опрос об инновационной активности</a:t>
            </a:r>
            <a:br>
              <a:rPr lang="ru-RU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tinyurl.com/hseanketa</a:t>
            </a:r>
            <a:endParaRPr lang="ru-RU" dirty="0" smtClean="0"/>
          </a:p>
          <a:p>
            <a:r>
              <a:rPr lang="ru-RU" dirty="0" smtClean="0"/>
              <a:t>Нужны партнеры – региональные или крупные муниципальные органы управления образованием</a:t>
            </a:r>
            <a:r>
              <a:rPr lang="ru-RU" smtClean="0"/>
              <a:t>, большие </a:t>
            </a:r>
            <a:r>
              <a:rPr lang="ru-RU" dirty="0" smtClean="0"/>
              <a:t>выборки. Пишите </a:t>
            </a:r>
            <a:r>
              <a:rPr lang="en-US" dirty="0" smtClean="0">
                <a:hlinkClick r:id="rId3"/>
              </a:rPr>
              <a:t>asidorkin@hse.ru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Результат – доклад об уровне инновационной активности</a:t>
            </a:r>
            <a:r>
              <a:rPr lang="en-US" dirty="0" smtClean="0"/>
              <a:t> </a:t>
            </a:r>
            <a:r>
              <a:rPr lang="ru-RU" dirty="0" smtClean="0"/>
              <a:t>города или региона. Возможны совместные публикации.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1381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88031" y="2748984"/>
            <a:ext cx="2843809" cy="3824553"/>
            <a:chOff x="144911" y="2792557"/>
            <a:chExt cx="3202950" cy="179901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44911" y="2792557"/>
              <a:ext cx="3202950" cy="1799018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32732" y="2880378"/>
              <a:ext cx="3027308" cy="1623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39552" y="2924944"/>
            <a:ext cx="280831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2000-2011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Дания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Индонезия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Корея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Нидерланды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Венгрия</a:t>
            </a:r>
          </a:p>
          <a:p>
            <a:pPr algn="l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Россия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44016" y="5542326"/>
            <a:ext cx="8784976" cy="66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59406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</a:rPr>
              <a:t>Innovation 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in Education </a:t>
            </a: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</a:rPr>
              <a:t>2014 (OECD)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Bookshelf Symbol 7" panose="05010101010101010101" pitchFamily="2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820992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Материальные стимулы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Мониторинги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ежегодного прогресса учащихся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Специальные классы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отстающих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Факультативы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начальной школе;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Родительские комитеты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Учебник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основной ресурс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преподавании естественных наук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Дифференциация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уровням знаний в средних и старших классах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спользования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компьютера как источника информации;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Доступ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 интернету в классе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1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asha\Desktop\Аспирантура\Инновации в образовании\Лого\Лого партнеры\ais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57491"/>
            <a:ext cx="1615842" cy="6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sha\Desktop\Аспирантура\Инновации в образовании\Лого\Лого партнеры\logo_insitut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49280"/>
            <a:ext cx="907400" cy="9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28" name="Picture 4" descr="C:\Users\Sasha\Desktop\Аспирантура\Инновации в образовании\Лого\Лого партнеры\Логотип_НИУ_ВШ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99195"/>
            <a:ext cx="697252" cy="6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sha\Desktop\Аспирантура\Инновации в образовании\Лого\Лого партнеры\logo RV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49758"/>
            <a:ext cx="1110802" cy="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sha\Desktop\Аспирантура\Инновации в образовании\Лого\Лого партнеры\Роснан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38488"/>
            <a:ext cx="1218902" cy="3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sha\Desktop\Аспирантура\Инновации в образовании\Лого\Лого партнеры\Microso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56462"/>
            <a:ext cx="1524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sha\Desktop\Аспирантура\Инновации в образовании\Лого\Лого партнеры\logo HS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8" y="6080054"/>
            <a:ext cx="1325950" cy="5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51520" y="2811529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этап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апреля – 18 мая 2014: прием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заявок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 этап,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- 20 июля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летняя школа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Москва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этап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октября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Финал Конкурса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рамках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Московского международного салона образования (ММСО)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07504" y="5373216"/>
            <a:ext cx="8784976" cy="66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/>
              <a:t>Партнеры и спонсоры</a:t>
            </a:r>
            <a:r>
              <a:rPr lang="en-US" sz="2000" b="1" dirty="0" smtClean="0"/>
              <a:t>:</a:t>
            </a:r>
            <a:r>
              <a:rPr lang="ru-RU" dirty="0"/>
              <a:t> </a:t>
            </a:r>
            <a:endParaRPr lang="en-US" dirty="0" smtClean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-45340"/>
            <a:ext cx="3507729" cy="17461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1984" y="4767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Конкурс как </a:t>
            </a:r>
            <a:r>
              <a:rPr lang="ru-RU" sz="2400" dirty="0">
                <a:solidFill>
                  <a:schemeClr val="bg1"/>
                </a:solidFill>
              </a:rPr>
              <a:t>инструмент поиска и поддержки инноваций</a:t>
            </a:r>
          </a:p>
        </p:txBody>
      </p:sp>
    </p:spTree>
    <p:extLst>
      <p:ext uri="{BB962C8B-B14F-4D97-AF65-F5344CB8AC3E}">
        <p14:creationId xmlns:p14="http://schemas.microsoft.com/office/powerpoint/2010/main" val="1617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sha\Desktop\Аспирантура\Инновации в образовании\Лого\Страны\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46" y="1844824"/>
            <a:ext cx="2023850" cy="20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02466" y="2451489"/>
            <a:ext cx="6473790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57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инновационных проектов из </a:t>
            </a:r>
            <a:r>
              <a:rPr lang="ru-RU" b="1" dirty="0" smtClean="0"/>
              <a:t>20</a:t>
            </a:r>
            <a:r>
              <a:rPr lang="en-US" b="1" dirty="0" smtClean="0"/>
              <a:t>3</a:t>
            </a:r>
            <a:r>
              <a:rPr lang="ru-RU" b="1" dirty="0" smtClean="0"/>
              <a:t> </a:t>
            </a:r>
            <a:r>
              <a:rPr lang="ru-RU" b="1" dirty="0"/>
              <a:t>городов 13 стран мира</a:t>
            </a:r>
            <a:r>
              <a:rPr lang="ru-RU" dirty="0"/>
              <a:t> </a:t>
            </a:r>
            <a:endParaRPr lang="en-US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Аспирантура\Инновации в образовании\Лого\Страны\СШ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6003"/>
            <a:ext cx="1797026" cy="13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sha\Desktop\Аспирантура\Инновации в образовании\Лого\Страны\Укра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65" y="3977660"/>
            <a:ext cx="1395556" cy="13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sha\Desktop\Аспирантура\Инновации в образовании\Лого\Страны\Герм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3" y="4011757"/>
            <a:ext cx="1361459" cy="1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2" y="3952059"/>
            <a:ext cx="1502032" cy="13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asha\Desktop\Аспирантура\Инновации в образовании\Лого\Страны\Kyrgyzst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03585"/>
            <a:ext cx="1462938" cy="14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asha\Desktop\Аспирантура\Инновации в образовании\Лого\Страны\Финлянд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01" y="5373216"/>
            <a:ext cx="1393460" cy="13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asha\Desktop\Аспирантура\Инновации в образовании\Лого\Страны\Инд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12" y="5339978"/>
            <a:ext cx="1415008" cy="1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asha\Desktop\Аспирантура\Инновации в образовании\Лого\Страны\Lithuani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79" y="5357723"/>
            <a:ext cx="1463854" cy="14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asha\Desktop\Аспирантура\Инновации в образовании\Лого\Страны\Malaysi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50" y="5301208"/>
            <a:ext cx="1465322" cy="14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asha\Desktop\Аспирантура\Инновации в образовании\Лого\Страны\Swede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11054"/>
            <a:ext cx="1390154" cy="13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Sasha\Desktop\Аспирантура\Инновации в образовании\Лого\Страны\Франция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4" y="5451029"/>
            <a:ext cx="1362968" cy="13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Sasha\Desktop\Аспирантура\Инновации в образовании\Лого\Страны\Грузия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04" y="5394748"/>
            <a:ext cx="1418628" cy="14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51520" y="2811529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5637947"/>
              </p:ext>
            </p:extLst>
          </p:nvPr>
        </p:nvGraphicFramePr>
        <p:xfrm>
          <a:off x="0" y="1916832"/>
          <a:ext cx="918051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ubtitle 2"/>
          <p:cNvSpPr txBox="1">
            <a:spLocks/>
          </p:cNvSpPr>
          <p:nvPr/>
        </p:nvSpPr>
        <p:spPr>
          <a:xfrm>
            <a:off x="3635896" y="2006795"/>
            <a:ext cx="1727176" cy="558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C00000"/>
                </a:solidFill>
              </a:rPr>
              <a:t>577 проектов</a:t>
            </a:r>
            <a:endParaRPr lang="en-US" sz="2200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635896" y="6273995"/>
            <a:ext cx="1727176" cy="55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C00000"/>
                </a:solidFill>
              </a:rPr>
              <a:t>28 проектов</a:t>
            </a:r>
            <a:endParaRPr lang="en-US" sz="2200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504" y="1844824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Полуфиналисты</a:t>
            </a:r>
            <a:endParaRPr lang="ru-RU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sha\Desktop\Аспирантура\Инновации в образовании\Летняя школа\2014-07-18_ê¡Äía_ïÑG¡nn F¬«½á ñ½n »«½pS¿¡á½¿ßG«ó è«¡¬paßá ¿¡¡«óáµ¿¬ ó «íaáº«óá¡¿¿ (èêóÄ)_2î»\20140718_0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8868"/>
            <a:ext cx="7705992" cy="51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504" y="1844824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4800245"/>
              </p:ext>
            </p:extLst>
          </p:nvPr>
        </p:nvGraphicFramePr>
        <p:xfrm>
          <a:off x="-251117" y="1383866"/>
          <a:ext cx="9109520" cy="544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504" y="1844824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5267703"/>
              </p:ext>
            </p:extLst>
          </p:nvPr>
        </p:nvGraphicFramePr>
        <p:xfrm>
          <a:off x="-107504" y="1718764"/>
          <a:ext cx="9251504" cy="51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965</Words>
  <Application>Microsoft Office PowerPoint</Application>
  <PresentationFormat>Экран (4:3)</PresentationFormat>
  <Paragraphs>167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Bookshelf Symbol 7</vt:lpstr>
      <vt:lpstr>Calibri</vt:lpstr>
      <vt:lpstr>Calibri (Основной текст)</vt:lpstr>
      <vt:lpstr>Office Theme</vt:lpstr>
      <vt:lpstr>Тема Office</vt:lpstr>
      <vt:lpstr>Управление инновационной деятельностью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инновации </vt:lpstr>
      <vt:lpstr>Предварительные выводы  доклада ОЭСР</vt:lpstr>
      <vt:lpstr>Что мы знаем (Everett Rogers)</vt:lpstr>
      <vt:lpstr>Что мы знаем (Everett Rogers)</vt:lpstr>
      <vt:lpstr>Инновационная  организация</vt:lpstr>
      <vt:lpstr>Инновационность  коррелирует с результатами</vt:lpstr>
      <vt:lpstr>Инновационная  организация</vt:lpstr>
      <vt:lpstr>Управление  диффузией</vt:lpstr>
      <vt:lpstr>Презентация PowerPoint</vt:lpstr>
      <vt:lpstr>Приглашаем к сотрудничеству с ЦИИвО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Ростислав Горбовский</cp:lastModifiedBy>
  <cp:revision>120</cp:revision>
  <dcterms:created xsi:type="dcterms:W3CDTF">2014-06-01T08:24:48Z</dcterms:created>
  <dcterms:modified xsi:type="dcterms:W3CDTF">2015-03-10T20:10:23Z</dcterms:modified>
</cp:coreProperties>
</file>