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496" r:id="rId3"/>
    <p:sldId id="498" r:id="rId4"/>
    <p:sldId id="506" r:id="rId5"/>
    <p:sldId id="507" r:id="rId6"/>
    <p:sldId id="501" r:id="rId7"/>
    <p:sldId id="503" r:id="rId8"/>
    <p:sldId id="486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2778" autoAdjust="0"/>
  </p:normalViewPr>
  <p:slideViewPr>
    <p:cSldViewPr snapToGrid="0">
      <p:cViewPr varScale="1">
        <p:scale>
          <a:sx n="78" d="100"/>
          <a:sy n="78" d="100"/>
        </p:scale>
        <p:origin x="108" y="13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92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71412" y="132942"/>
            <a:ext cx="6730096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11 марта 2015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267773" y="1726265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358697" y="2158268"/>
            <a:ext cx="8033969" cy="11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3200" dirty="0">
                <a:solidFill>
                  <a:schemeClr val="bg1"/>
                </a:solidFill>
              </a:rPr>
              <a:t>Управление </a:t>
            </a:r>
            <a:r>
              <a:rPr lang="ru-RU" sz="3200" dirty="0" smtClean="0">
                <a:solidFill>
                  <a:schemeClr val="bg1"/>
                </a:solidFill>
              </a:rPr>
              <a:t>инновационной </a:t>
            </a:r>
            <a:r>
              <a:rPr lang="ru-RU" sz="3200" dirty="0">
                <a:solidFill>
                  <a:schemeClr val="bg1"/>
                </a:solidFill>
              </a:rPr>
              <a:t>деятельностью</a:t>
            </a:r>
            <a:endParaRPr kumimoji="0" lang="ru-RU" sz="3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-20725" y="4639425"/>
            <a:ext cx="9164725" cy="5039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18" name="Рисунок 1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134" y="4711058"/>
            <a:ext cx="1553210" cy="360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7" y="4653967"/>
            <a:ext cx="507401" cy="485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10" y="4653967"/>
            <a:ext cx="725312" cy="477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ВЫСТУПАЮЩИЕ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289263"/>
          </a:xfrm>
          <a:prstGeom prst="rect">
            <a:avLst/>
          </a:prstGeom>
        </p:spPr>
        <p:txBody>
          <a:bodyPr/>
          <a:lstStyle/>
          <a:p>
            <a:r>
              <a:rPr lang="ru-RU" sz="2400" b="1" dirty="0" smtClean="0">
                <a:solidFill>
                  <a:srgbClr val="FF6600"/>
                </a:solidFill>
              </a:rPr>
              <a:t>Сидоркин </a:t>
            </a:r>
            <a:r>
              <a:rPr lang="ru-RU" sz="2400" b="1" dirty="0">
                <a:solidFill>
                  <a:srgbClr val="FF6600"/>
                </a:solidFill>
              </a:rPr>
              <a:t>Александр </a:t>
            </a:r>
            <a:r>
              <a:rPr lang="ru-RU" sz="2400" b="1" dirty="0" smtClean="0">
                <a:solidFill>
                  <a:srgbClr val="FF6600"/>
                </a:solidFill>
              </a:rPr>
              <a:t>Михайлович</a:t>
            </a:r>
          </a:p>
          <a:p>
            <a:r>
              <a:rPr lang="ru-RU" sz="2400" dirty="0"/>
              <a:t>руководитель центра изучения инноваций в образовании Института образования, НИУ ВШЭ, к.п.н., </a:t>
            </a:r>
            <a:r>
              <a:rPr lang="ru-RU" sz="2400" dirty="0" err="1" smtClean="0"/>
              <a:t>PhD</a:t>
            </a:r>
            <a:r>
              <a:rPr lang="ru-RU" sz="2400" dirty="0" smtClean="0"/>
              <a:t>.</a:t>
            </a:r>
          </a:p>
          <a:p>
            <a:endParaRPr lang="ru-RU" sz="2400" b="1" dirty="0" smtClean="0">
              <a:solidFill>
                <a:srgbClr val="FF6600"/>
              </a:solidFill>
            </a:endParaRPr>
          </a:p>
          <a:p>
            <a:r>
              <a:rPr lang="ru-RU" sz="2400" b="1" dirty="0" smtClean="0">
                <a:solidFill>
                  <a:srgbClr val="FF6600"/>
                </a:solidFill>
              </a:rPr>
              <a:t>Королева Диана Олеговна</a:t>
            </a:r>
          </a:p>
          <a:p>
            <a:pPr algn="just"/>
            <a:r>
              <a:rPr lang="ru-RU" sz="2400" dirty="0" smtClean="0"/>
              <a:t>директор </a:t>
            </a:r>
            <a:r>
              <a:rPr lang="ru-RU" sz="2400" dirty="0"/>
              <a:t>Конкурса инноваций в образовании (</a:t>
            </a:r>
            <a:r>
              <a:rPr lang="ru-RU" sz="2400" dirty="0" err="1"/>
              <a:t>КИвО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220718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solidFill>
                  <a:srgbClr val="0079C2"/>
                </a:solidFill>
              </a:rPr>
              <a:t>http://</a:t>
            </a:r>
            <a:r>
              <a:rPr lang="en-US" sz="2400" dirty="0">
                <a:solidFill>
                  <a:srgbClr val="0079C2"/>
                </a:solidFill>
              </a:rPr>
              <a:t>www.rtc-edu.ru/trainings/webinar/421</a:t>
            </a: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ИНФОРМАЦИОННЫЙ ПАРТНЁР</a:t>
            </a:r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264" y="2384301"/>
            <a:ext cx="4108704" cy="1014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По состоянию на </a:t>
            </a:r>
            <a:r>
              <a:rPr lang="ru-RU" sz="2200" b="1" dirty="0" smtClean="0"/>
              <a:t>10.</a:t>
            </a:r>
            <a:r>
              <a:rPr lang="en-US" sz="2200" b="1" dirty="0" smtClean="0"/>
              <a:t>0</a:t>
            </a:r>
            <a:r>
              <a:rPr lang="ru-RU" sz="2200" b="1" dirty="0" smtClean="0"/>
              <a:t>3.201</a:t>
            </a:r>
            <a:r>
              <a:rPr lang="en-US" sz="2200" b="1" dirty="0" smtClean="0"/>
              <a:t>5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</a:p>
          <a:p>
            <a:r>
              <a:rPr lang="ru-RU" sz="2200" dirty="0" smtClean="0"/>
              <a:t>представители </a:t>
            </a:r>
            <a:r>
              <a:rPr lang="ru-RU" sz="2200" b="1" dirty="0" smtClean="0"/>
              <a:t>215 </a:t>
            </a:r>
            <a:r>
              <a:rPr lang="ru-RU" sz="2200" b="1" dirty="0" smtClean="0"/>
              <a:t>организаци</a:t>
            </a:r>
            <a:r>
              <a:rPr lang="ru-RU" sz="2200" b="1" dirty="0"/>
              <a:t>й</a:t>
            </a:r>
            <a:r>
              <a:rPr lang="ru-RU" sz="2200" dirty="0" smtClean="0"/>
              <a:t> из </a:t>
            </a:r>
            <a:r>
              <a:rPr lang="ru-RU" sz="2200" u="sng" dirty="0" smtClean="0"/>
              <a:t>49 </a:t>
            </a:r>
            <a:r>
              <a:rPr lang="ru-RU" sz="2200" u="sng" dirty="0" smtClean="0"/>
              <a:t>регионов </a:t>
            </a:r>
            <a:r>
              <a:rPr lang="ru-RU" sz="2200" u="sng" dirty="0" smtClean="0"/>
              <a:t>Российской Федерации</a:t>
            </a:r>
            <a:r>
              <a:rPr lang="ru-RU" sz="2200" dirty="0" smtClean="0"/>
              <a:t> </a:t>
            </a:r>
            <a:r>
              <a:rPr lang="ru-RU" sz="2200" dirty="0" smtClean="0"/>
              <a:t>и  </a:t>
            </a:r>
            <a:r>
              <a:rPr lang="ru-RU" sz="2200" u="sng" dirty="0" smtClean="0"/>
              <a:t>3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</a:t>
            </a:r>
            <a:r>
              <a:rPr lang="ru-RU" sz="2200" dirty="0" smtClean="0"/>
              <a:t>– Приднестровская </a:t>
            </a:r>
            <a:r>
              <a:rPr lang="ru-RU" sz="2200" dirty="0"/>
              <a:t>Молдавская </a:t>
            </a:r>
            <a:r>
              <a:rPr lang="ru-RU" sz="2200" dirty="0" smtClean="0"/>
              <a:t>Республика, </a:t>
            </a:r>
            <a:r>
              <a:rPr lang="ru-RU" sz="2200" dirty="0" smtClean="0"/>
              <a:t>Республика Беларусь и </a:t>
            </a:r>
            <a:r>
              <a:rPr lang="ru-RU" sz="2200" dirty="0"/>
              <a:t>Республика </a:t>
            </a:r>
            <a:r>
              <a:rPr lang="ru-RU" sz="2200" dirty="0" smtClean="0"/>
              <a:t>Казахстан.</a:t>
            </a:r>
            <a:endParaRPr lang="ru-RU" sz="2200" dirty="0" smtClean="0"/>
          </a:p>
          <a:p>
            <a:endParaRPr lang="ru-RU" sz="1200" dirty="0" smtClean="0"/>
          </a:p>
          <a:p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29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</a:t>
            </a:r>
            <a:r>
              <a:rPr lang="ru-RU" sz="2000" dirty="0" smtClean="0"/>
              <a:t>различных уровней </a:t>
            </a:r>
            <a:r>
              <a:rPr lang="ru-RU" sz="2000" dirty="0"/>
              <a:t>–  </a:t>
            </a:r>
            <a:r>
              <a:rPr lang="ru-RU" sz="2000" b="1" dirty="0" smtClean="0">
                <a:solidFill>
                  <a:srgbClr val="FF0000"/>
                </a:solidFill>
              </a:rPr>
              <a:t>17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35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СОШ, ДОУ и ДОД </a:t>
            </a:r>
            <a:r>
              <a:rPr lang="ru-RU" sz="2000" dirty="0" smtClean="0"/>
              <a:t>– </a:t>
            </a:r>
            <a:r>
              <a:rPr lang="ru-RU" sz="2000" b="1" dirty="0" smtClean="0">
                <a:solidFill>
                  <a:srgbClr val="FF0000"/>
                </a:solidFill>
              </a:rPr>
              <a:t> 105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ВПО</a:t>
            </a:r>
            <a:r>
              <a:rPr lang="ru-RU" sz="2000" dirty="0"/>
              <a:t> </a:t>
            </a:r>
            <a:r>
              <a:rPr lang="ru-RU" sz="2000" dirty="0" smtClean="0"/>
              <a:t>и СПО – </a:t>
            </a:r>
            <a:r>
              <a:rPr lang="ru-RU" sz="2000" b="1" dirty="0" smtClean="0">
                <a:solidFill>
                  <a:srgbClr val="FF0000"/>
                </a:solidFill>
              </a:rPr>
              <a:t>13</a:t>
            </a:r>
            <a:endParaRPr lang="ru-RU" sz="2000" dirty="0" smtClean="0"/>
          </a:p>
          <a:p>
            <a:r>
              <a:rPr lang="ru-RU" sz="2000" dirty="0" smtClean="0"/>
              <a:t>Методические </a:t>
            </a:r>
            <a:r>
              <a:rPr lang="ru-RU" sz="2000" dirty="0" smtClean="0"/>
              <a:t>центры, СМИ, бизнес и другие организации - </a:t>
            </a:r>
            <a:r>
              <a:rPr lang="ru-RU" sz="2000" b="1" dirty="0" smtClean="0">
                <a:solidFill>
                  <a:srgbClr val="FF0000"/>
                </a:solidFill>
              </a:rPr>
              <a:t>16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 организациям-участникам указать число участников вебинара в студии во вкладке </a:t>
            </a:r>
            <a:r>
              <a:rPr lang="ru-RU" sz="2600" dirty="0">
                <a:solidFill>
                  <a:srgbClr val="FF0000"/>
                </a:solidFill>
              </a:rPr>
              <a:t>ОБЩИЙ </a:t>
            </a:r>
            <a:r>
              <a:rPr lang="ru-RU" sz="2600" dirty="0" smtClean="0">
                <a:solidFill>
                  <a:srgbClr val="FF0000"/>
                </a:solidFill>
              </a:rPr>
              <a:t>ЧАТ </a:t>
            </a:r>
            <a:endParaRPr lang="ru-RU" sz="2600" dirty="0" smtClean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уточнить название участника, если это неясно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10403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Ближайшие </a:t>
            </a:r>
            <a:r>
              <a:rPr lang="ru-RU" sz="3200" dirty="0">
                <a:solidFill>
                  <a:schemeClr val="bg1"/>
                </a:solidFill>
              </a:rPr>
              <a:t>мероприятия </a:t>
            </a:r>
            <a:r>
              <a:rPr lang="ru-RU" sz="3200" dirty="0" smtClean="0">
                <a:solidFill>
                  <a:schemeClr val="bg1"/>
                </a:solidFill>
              </a:rPr>
              <a:t>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79" y="1195297"/>
            <a:ext cx="90057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27 </a:t>
            </a:r>
            <a:r>
              <a:rPr lang="ru-RU" sz="2400" b="1" dirty="0" smtClean="0">
                <a:solidFill>
                  <a:srgbClr val="FF0000"/>
                </a:solidFill>
              </a:rPr>
              <a:t>марта 2015</a:t>
            </a:r>
            <a:endParaRPr lang="ru-RU" sz="2400" b="1" dirty="0">
              <a:solidFill>
                <a:srgbClr val="FF0000"/>
              </a:solidFill>
            </a:endParaRPr>
          </a:p>
          <a:p>
            <a:pPr algn="just"/>
            <a:r>
              <a:rPr lang="ru-RU" sz="2400" b="1" dirty="0" smtClean="0"/>
              <a:t>Вебинар «</a:t>
            </a:r>
            <a:r>
              <a:rPr lang="ru-RU" sz="2400" b="1" dirty="0"/>
              <a:t>Кто и как может использовать данные самообследования школы</a:t>
            </a:r>
            <a:r>
              <a:rPr lang="ru-RU" sz="2400" b="1" dirty="0" smtClean="0"/>
              <a:t>?»</a:t>
            </a:r>
          </a:p>
          <a:p>
            <a:pPr algn="just"/>
            <a:endParaRPr lang="ru-RU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Апрель </a:t>
            </a:r>
            <a:r>
              <a:rPr lang="ru-RU" sz="2400" b="1" dirty="0">
                <a:solidFill>
                  <a:srgbClr val="FF0000"/>
                </a:solidFill>
              </a:rPr>
              <a:t>2015</a:t>
            </a:r>
          </a:p>
          <a:p>
            <a:pPr algn="just"/>
            <a:r>
              <a:rPr lang="ru-RU" sz="2400" b="1" dirty="0" smtClean="0"/>
              <a:t>Оценка </a:t>
            </a:r>
            <a:r>
              <a:rPr lang="ru-RU" sz="2400" b="1" dirty="0"/>
              <a:t>информационно-коммуникационной грамотности школьников и использование её результатов на региональном </a:t>
            </a:r>
            <a:r>
              <a:rPr lang="ru-RU" sz="2400" b="1" dirty="0" smtClean="0"/>
              <a:t>уровне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7922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760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rtc.i</a:t>
            </a:r>
            <a:r>
              <a:rPr lang="en-US" sz="1600" dirty="0">
                <a:solidFill>
                  <a:srgbClr val="0079C2"/>
                </a:solidFill>
              </a:rPr>
              <a:t>o</a:t>
            </a:r>
            <a:r>
              <a:rPr lang="en-US" sz="1600" dirty="0" smtClean="0">
                <a:solidFill>
                  <a:srgbClr val="0079C2"/>
                </a:solidFill>
              </a:rPr>
              <a:t>e@gmail.com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8609</TotalTime>
  <Words>172</Words>
  <Application>Microsoft Office PowerPoint</Application>
  <PresentationFormat>Экран (16:9)</PresentationFormat>
  <Paragraphs>49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Презентация PowerPoint</vt:lpstr>
      <vt:lpstr>ВЫСТУПАЮЩИЕ</vt:lpstr>
      <vt:lpstr>МАТЕРИАЛЫ СЕМИНАРА</vt:lpstr>
      <vt:lpstr>ИНФОРМАЦИОННЫЙ ПАРТНЁР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472</cp:revision>
  <dcterms:created xsi:type="dcterms:W3CDTF">2011-08-25T06:09:31Z</dcterms:created>
  <dcterms:modified xsi:type="dcterms:W3CDTF">2015-03-10T18:27:37Z</dcterms:modified>
</cp:coreProperties>
</file>