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04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2778" autoAdjust="0"/>
  </p:normalViewPr>
  <p:slideViewPr>
    <p:cSldViewPr snapToGrid="0">
      <p:cViewPr varScale="1">
        <p:scale>
          <a:sx n="113" d="100"/>
          <a:sy n="113" d="100"/>
        </p:scale>
        <p:origin x="-490" y="-72"/>
      </p:cViewPr>
      <p:guideLst>
        <p:guide orient="horz" pos="1620"/>
        <p:guide pos="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D2438-0C6C-4A84-93D6-2D32106FEBFC}" type="doc">
      <dgm:prSet loTypeId="urn:microsoft.com/office/officeart/2005/8/layout/hList7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84BFC1-81D1-4105-9D68-3EC9F1055396}">
      <dgm:prSet phldrT="[Текст]" custT="1"/>
      <dgm:spPr>
        <a:ln w="6350">
          <a:solidFill>
            <a:srgbClr val="0079C2"/>
          </a:solidFill>
        </a:ln>
      </dgm:spPr>
      <dgm:t>
        <a:bodyPr/>
        <a:lstStyle/>
        <a:p>
          <a:r>
            <a:rPr lang="ru-RU" sz="1050" b="1" dirty="0" smtClean="0">
              <a:latin typeface="Calibri Light" panose="020F0302020204030204" pitchFamily="34" charset="0"/>
            </a:rPr>
            <a:t>Тестирование </a:t>
          </a:r>
          <a:r>
            <a:rPr lang="en-US" sz="1050" b="1" dirty="0" smtClean="0">
              <a:latin typeface="Calibri Light" panose="020F0302020204030204" pitchFamily="34" charset="0"/>
            </a:rPr>
            <a:t/>
          </a:r>
          <a:br>
            <a:rPr lang="en-US" sz="1050" b="1" dirty="0" smtClean="0">
              <a:latin typeface="Calibri Light" panose="020F0302020204030204" pitchFamily="34" charset="0"/>
            </a:rPr>
          </a:br>
          <a:r>
            <a:rPr lang="ru-RU" sz="1050" b="1" dirty="0" smtClean="0">
              <a:latin typeface="Calibri Light" panose="020F0302020204030204" pitchFamily="34" charset="0"/>
            </a:rPr>
            <a:t>на бланках</a:t>
          </a:r>
          <a:r>
            <a:rPr lang="ru-RU" sz="1050" dirty="0" smtClean="0">
              <a:latin typeface="Calibri Light" panose="020F0302020204030204" pitchFamily="34" charset="0"/>
            </a:rPr>
            <a:t>, аналогичных бланкам ЕГЭ и ГИА </a:t>
          </a:r>
          <a:r>
            <a:rPr lang="en-US" sz="1050" dirty="0" smtClean="0">
              <a:latin typeface="Calibri Light" panose="020F0302020204030204" pitchFamily="34" charset="0"/>
            </a:rPr>
            <a:t/>
          </a:r>
          <a:br>
            <a:rPr lang="en-US" sz="1050" dirty="0" smtClean="0">
              <a:latin typeface="Calibri Light" panose="020F0302020204030204" pitchFamily="34" charset="0"/>
            </a:rPr>
          </a:br>
          <a:r>
            <a:rPr lang="ru-RU" sz="1050" dirty="0" smtClean="0">
              <a:latin typeface="Calibri Light" panose="020F0302020204030204" pitchFamily="34" charset="0"/>
            </a:rPr>
            <a:t>с проверкой результатов по технологии ЕГЭ и ГИА: </a:t>
          </a:r>
          <a:r>
            <a:rPr lang="ru-RU" sz="1050" b="1" dirty="0" err="1" smtClean="0">
              <a:latin typeface="Calibri Light" panose="020F0302020204030204" pitchFamily="34" charset="0"/>
            </a:rPr>
            <a:t>автомати</a:t>
          </a:r>
          <a:r>
            <a:rPr lang="en-US" sz="1050" b="1" dirty="0" smtClean="0">
              <a:latin typeface="Calibri Light" panose="020F0302020204030204" pitchFamily="34" charset="0"/>
            </a:rPr>
            <a:t>-</a:t>
          </a:r>
          <a:r>
            <a:rPr lang="ru-RU" sz="1050" b="1" dirty="0" err="1" smtClean="0">
              <a:latin typeface="Calibri Light" panose="020F0302020204030204" pitchFamily="34" charset="0"/>
            </a:rPr>
            <a:t>зированная</a:t>
          </a:r>
          <a:r>
            <a:rPr lang="ru-RU" sz="1050" b="1" dirty="0" smtClean="0">
              <a:latin typeface="Calibri Light" panose="020F0302020204030204" pitchFamily="34" charset="0"/>
            </a:rPr>
            <a:t> проверка </a:t>
          </a:r>
          <a:r>
            <a:rPr lang="ru-RU" sz="1050" dirty="0" smtClean="0">
              <a:latin typeface="Calibri Light" panose="020F0302020204030204" pitchFamily="34" charset="0"/>
            </a:rPr>
            <a:t>тестовой части </a:t>
          </a:r>
          <a:r>
            <a:rPr lang="en-US" sz="1050" dirty="0" smtClean="0">
              <a:latin typeface="Calibri Light" panose="020F0302020204030204" pitchFamily="34" charset="0"/>
            </a:rPr>
            <a:t/>
          </a:r>
          <a:br>
            <a:rPr lang="en-US" sz="1050" dirty="0" smtClean="0">
              <a:latin typeface="Calibri Light" panose="020F0302020204030204" pitchFamily="34" charset="0"/>
            </a:rPr>
          </a:br>
          <a:r>
            <a:rPr lang="ru-RU" sz="1050" dirty="0" smtClean="0">
              <a:latin typeface="Calibri Light" panose="020F0302020204030204" pitchFamily="34" charset="0"/>
            </a:rPr>
            <a:t>и </a:t>
          </a:r>
          <a:r>
            <a:rPr lang="ru-RU" sz="1050" b="1" dirty="0" err="1" smtClean="0">
              <a:latin typeface="Calibri Light" panose="020F0302020204030204" pitchFamily="34" charset="0"/>
            </a:rPr>
            <a:t>критериальная</a:t>
          </a:r>
          <a:r>
            <a:rPr lang="ru-RU" sz="1050" b="1" dirty="0" smtClean="0">
              <a:latin typeface="Calibri Light" panose="020F0302020204030204" pitchFamily="34" charset="0"/>
            </a:rPr>
            <a:t> проверка</a:t>
          </a:r>
          <a:r>
            <a:rPr lang="ru-RU" sz="1050" dirty="0" smtClean="0">
              <a:latin typeface="Calibri Light" panose="020F0302020204030204" pitchFamily="34" charset="0"/>
            </a:rPr>
            <a:t> развёрнутых ответов </a:t>
          </a:r>
          <a:r>
            <a:rPr lang="ru-RU" sz="1050" b="1" dirty="0" smtClean="0">
              <a:latin typeface="Calibri Light" panose="020F0302020204030204" pitchFamily="34" charset="0"/>
            </a:rPr>
            <a:t>экспертами</a:t>
          </a:r>
          <a:r>
            <a:rPr lang="ru-RU" sz="1050" dirty="0" smtClean="0">
              <a:latin typeface="Calibri Light" panose="020F0302020204030204" pitchFamily="34" charset="0"/>
            </a:rPr>
            <a:t>.</a:t>
          </a:r>
          <a:endParaRPr lang="ru-RU" sz="1050" dirty="0">
            <a:latin typeface="Calibri Light" panose="020F0302020204030204" pitchFamily="34" charset="0"/>
          </a:endParaRPr>
        </a:p>
      </dgm:t>
    </dgm:pt>
    <dgm:pt modelId="{BCD4BB07-5FBA-4470-8284-6EED593F6814}" type="parTrans" cxnId="{32B2EF2C-4EEC-484F-896A-F112B2C8C5E4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21F5EA9C-1B21-4BA8-A823-1F89F297C979}" type="sibTrans" cxnId="{32B2EF2C-4EEC-484F-896A-F112B2C8C5E4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74F338F2-0A8E-4B9C-A80F-BEC00BC2FC55}">
      <dgm:prSet phldrT="[Текст]" custT="1"/>
      <dgm:spPr>
        <a:ln w="6350">
          <a:solidFill>
            <a:srgbClr val="0079C2"/>
          </a:solidFill>
        </a:ln>
      </dgm:spPr>
      <dgm:t>
        <a:bodyPr anchor="ctr"/>
        <a:lstStyle/>
        <a:p>
          <a:endParaRPr lang="ru-RU" sz="950" dirty="0" smtClean="0">
            <a:latin typeface="Calibri Light" panose="020F0302020204030204" pitchFamily="34" charset="0"/>
          </a:endParaRPr>
        </a:p>
        <a:p>
          <a:r>
            <a:rPr lang="ru-RU" sz="1100" dirty="0" smtClean="0">
              <a:latin typeface="Calibri Light" panose="020F0302020204030204" pitchFamily="34" charset="0"/>
            </a:rPr>
            <a:t>Оценка осуществляется </a:t>
          </a:r>
          <a:r>
            <a:rPr lang="ru-RU" sz="1100" b="1" dirty="0" smtClean="0">
              <a:latin typeface="Calibri Light" panose="020F0302020204030204" pitchFamily="34" charset="0"/>
            </a:rPr>
            <a:t>в сроки, удобные заказчику </a:t>
          </a:r>
          <a:r>
            <a:rPr lang="ru-RU" sz="1100" dirty="0" smtClean="0">
              <a:latin typeface="Calibri Light" panose="020F0302020204030204" pitchFamily="34" charset="0"/>
            </a:rPr>
            <a:t>по мере готовности учащихся. Проведение самой процедуры оценки образовательных достижений в школе организуется силами заказчика.</a:t>
          </a:r>
          <a:endParaRPr lang="ru-RU" sz="1100" dirty="0">
            <a:latin typeface="Calibri Light" panose="020F0302020204030204" pitchFamily="34" charset="0"/>
          </a:endParaRPr>
        </a:p>
      </dgm:t>
    </dgm:pt>
    <dgm:pt modelId="{14FC147E-22FC-46FA-9E21-2751DE95B74E}" type="parTrans" cxnId="{226B5782-1398-45DF-96ED-D1695CDD74FF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BB04855F-ECDC-47F9-9B05-98A636CD2924}" type="sibTrans" cxnId="{226B5782-1398-45DF-96ED-D1695CDD74FF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47D14313-42A6-4BA7-8B74-3B80755A7D7A}">
      <dgm:prSet custT="1"/>
      <dgm:spPr>
        <a:ln w="6350">
          <a:solidFill>
            <a:srgbClr val="0079C2"/>
          </a:solidFill>
        </a:ln>
      </dgm:spPr>
      <dgm:t>
        <a:bodyPr/>
        <a:lstStyle/>
        <a:p>
          <a:r>
            <a:rPr lang="ru-RU" sz="1100" dirty="0" smtClean="0">
              <a:latin typeface="Calibri Light" panose="020F0302020204030204" pitchFamily="34" charset="0"/>
            </a:rPr>
            <a:t>Результаты оценки по каждому участнику в виде </a:t>
          </a:r>
          <a:r>
            <a:rPr lang="ru-RU" sz="1100" b="1" dirty="0" smtClean="0">
              <a:latin typeface="Calibri Light" panose="020F0302020204030204" pitchFamily="34" charset="0"/>
            </a:rPr>
            <a:t>Листа оценки индивидуальных образовательных достижений</a:t>
          </a:r>
          <a:r>
            <a:rPr lang="ru-RU" sz="1100" dirty="0" smtClean="0">
              <a:latin typeface="Calibri Light" panose="020F0302020204030204" pitchFamily="34" charset="0"/>
            </a:rPr>
            <a:t>, для учителя - </a:t>
          </a:r>
          <a:r>
            <a:rPr lang="ru-RU" sz="1100" b="1" dirty="0" smtClean="0">
              <a:latin typeface="Calibri Light" panose="020F0302020204030204" pitchFamily="34" charset="0"/>
            </a:rPr>
            <a:t>Аналитический материал </a:t>
          </a:r>
          <a:r>
            <a:rPr lang="ru-RU" sz="1100" dirty="0" smtClean="0">
              <a:latin typeface="Calibri Light" panose="020F0302020204030204" pitchFamily="34" charset="0"/>
            </a:rPr>
            <a:t>по результатам оценки группы учащихся</a:t>
          </a:r>
          <a:endParaRPr lang="ru-RU" sz="1100" dirty="0">
            <a:latin typeface="Calibri Light" panose="020F0302020204030204" pitchFamily="34" charset="0"/>
          </a:endParaRPr>
        </a:p>
      </dgm:t>
    </dgm:pt>
    <dgm:pt modelId="{E32D072D-13FE-4536-A608-17612B978057}" type="parTrans" cxnId="{59B8257F-E3B2-4224-A095-E757FB5990F6}">
      <dgm:prSet/>
      <dgm:spPr/>
      <dgm:t>
        <a:bodyPr/>
        <a:lstStyle/>
        <a:p>
          <a:endParaRPr lang="ru-RU" sz="950"/>
        </a:p>
      </dgm:t>
    </dgm:pt>
    <dgm:pt modelId="{E4001430-C332-478C-BB49-3B86C7186F4F}" type="sibTrans" cxnId="{59B8257F-E3B2-4224-A095-E757FB5990F6}">
      <dgm:prSet/>
      <dgm:spPr/>
      <dgm:t>
        <a:bodyPr/>
        <a:lstStyle/>
        <a:p>
          <a:endParaRPr lang="ru-RU" sz="950"/>
        </a:p>
      </dgm:t>
    </dgm:pt>
    <dgm:pt modelId="{3A09B058-6389-4A23-8B8A-2025501895CB}">
      <dgm:prSet custT="1"/>
      <dgm:spPr>
        <a:ln w="6350">
          <a:solidFill>
            <a:srgbClr val="0079C2"/>
          </a:solidFill>
        </a:ln>
      </dgm:spPr>
      <dgm:t>
        <a:bodyPr/>
        <a:lstStyle/>
        <a:p>
          <a:r>
            <a:rPr lang="ru-RU" sz="1100" b="1" dirty="0" smtClean="0">
              <a:latin typeface="Calibri Light" panose="020F0302020204030204" pitchFamily="34" charset="0"/>
            </a:rPr>
            <a:t>Минимизированы негативные </a:t>
          </a:r>
          <a:r>
            <a:rPr lang="ru-RU" sz="1100" dirty="0" smtClean="0">
              <a:latin typeface="Calibri Light" panose="020F0302020204030204" pitchFamily="34" charset="0"/>
            </a:rPr>
            <a:t>административные </a:t>
          </a:r>
          <a:r>
            <a:rPr lang="ru-RU" sz="1100" b="1" dirty="0" smtClean="0">
              <a:latin typeface="Calibri Light" panose="020F0302020204030204" pitchFamily="34" charset="0"/>
            </a:rPr>
            <a:t>последствия</a:t>
          </a:r>
          <a:r>
            <a:rPr lang="ru-RU" sz="1100" dirty="0" smtClean="0">
              <a:latin typeface="Calibri Light" panose="020F0302020204030204" pitchFamily="34" charset="0"/>
            </a:rPr>
            <a:t> по результатам оценки – </a:t>
          </a:r>
          <a:r>
            <a:rPr lang="ru-RU" sz="1100" b="1" dirty="0" smtClean="0">
              <a:latin typeface="Calibri Light" panose="020F0302020204030204" pitchFamily="34" charset="0"/>
            </a:rPr>
            <a:t>результаты</a:t>
          </a:r>
          <a:r>
            <a:rPr lang="ru-RU" sz="1100" dirty="0" smtClean="0">
              <a:latin typeface="Calibri Light" panose="020F0302020204030204" pitchFamily="34" charset="0"/>
            </a:rPr>
            <a:t> предоставляются </a:t>
          </a:r>
          <a:r>
            <a:rPr lang="ru-RU" sz="1100" b="1" dirty="0" smtClean="0">
              <a:latin typeface="Calibri Light" panose="020F0302020204030204" pitchFamily="34" charset="0"/>
            </a:rPr>
            <a:t>только заказчику</a:t>
          </a:r>
          <a:endParaRPr lang="ru-RU" sz="1100" b="1" dirty="0">
            <a:latin typeface="Calibri Light" panose="020F0302020204030204" pitchFamily="34" charset="0"/>
          </a:endParaRPr>
        </a:p>
      </dgm:t>
    </dgm:pt>
    <dgm:pt modelId="{9B05E47E-4218-4BDA-A871-0E25CE17AE14}" type="parTrans" cxnId="{90F16D1E-3EBB-4FAC-AF64-F94B101677CE}">
      <dgm:prSet/>
      <dgm:spPr/>
      <dgm:t>
        <a:bodyPr/>
        <a:lstStyle/>
        <a:p>
          <a:endParaRPr lang="ru-RU" sz="950"/>
        </a:p>
      </dgm:t>
    </dgm:pt>
    <dgm:pt modelId="{7DDAB59C-1E59-4FA1-BE80-C84F1C4FD63E}" type="sibTrans" cxnId="{90F16D1E-3EBB-4FAC-AF64-F94B101677CE}">
      <dgm:prSet/>
      <dgm:spPr/>
      <dgm:t>
        <a:bodyPr/>
        <a:lstStyle/>
        <a:p>
          <a:endParaRPr lang="ru-RU" sz="950"/>
        </a:p>
      </dgm:t>
    </dgm:pt>
    <dgm:pt modelId="{C44BF5EE-B75B-44E9-9BF2-677FDE1C2805}">
      <dgm:prSet phldrT="[Текст]" custT="1"/>
      <dgm:spPr>
        <a:ln w="6350">
          <a:solidFill>
            <a:srgbClr val="0079C2"/>
          </a:solidFill>
        </a:ln>
      </dgm:spPr>
      <dgm:t>
        <a:bodyPr/>
        <a:lstStyle/>
        <a:p>
          <a:r>
            <a:rPr lang="ru-RU" sz="1100" b="1" dirty="0" smtClean="0">
              <a:latin typeface="Calibri Light" panose="020F0302020204030204" pitchFamily="34" charset="0"/>
            </a:rPr>
            <a:t>Цель</a:t>
          </a:r>
          <a:r>
            <a:rPr lang="ru-RU" sz="1100" dirty="0" smtClean="0">
              <a:latin typeface="Calibri Light" panose="020F0302020204030204" pitchFamily="34" charset="0"/>
            </a:rPr>
            <a:t> – входной, промежуточный или итоговый контроль, соответствие требованиям образовательного стандарта и </a:t>
          </a:r>
          <a:r>
            <a:rPr lang="ru-RU" sz="1100" b="1" dirty="0" smtClean="0">
              <a:latin typeface="Calibri Light" panose="020F0302020204030204" pitchFamily="34" charset="0"/>
            </a:rPr>
            <a:t>оценка уровня готовности к итоговой аттестации</a:t>
          </a:r>
          <a:endParaRPr lang="ru-RU" sz="1100" b="1" dirty="0">
            <a:latin typeface="Calibri Light" panose="020F0302020204030204" pitchFamily="34" charset="0"/>
          </a:endParaRPr>
        </a:p>
      </dgm:t>
    </dgm:pt>
    <dgm:pt modelId="{CE3028DE-D038-4548-AC52-CFF11CE75E82}" type="parTrans" cxnId="{6235B2C8-8564-426F-AD24-3576368A647F}">
      <dgm:prSet/>
      <dgm:spPr/>
      <dgm:t>
        <a:bodyPr/>
        <a:lstStyle/>
        <a:p>
          <a:endParaRPr lang="ru-RU" sz="950"/>
        </a:p>
      </dgm:t>
    </dgm:pt>
    <dgm:pt modelId="{A02D682A-07E1-40DC-81BA-D7FB02B0E6DE}" type="sibTrans" cxnId="{6235B2C8-8564-426F-AD24-3576368A647F}">
      <dgm:prSet/>
      <dgm:spPr/>
      <dgm:t>
        <a:bodyPr/>
        <a:lstStyle/>
        <a:p>
          <a:endParaRPr lang="ru-RU" sz="950"/>
        </a:p>
      </dgm:t>
    </dgm:pt>
    <dgm:pt modelId="{70A1A457-321C-41B9-9EDE-A325E11CBA76}">
      <dgm:prSet phldrT="[Текст]" custT="1"/>
      <dgm:spPr>
        <a:ln w="6350">
          <a:solidFill>
            <a:srgbClr val="0079C2"/>
          </a:solidFill>
        </a:ln>
      </dgm:spPr>
      <dgm:t>
        <a:bodyPr/>
        <a:lstStyle/>
        <a:p>
          <a:r>
            <a:rPr lang="ru-RU" sz="1100" dirty="0" smtClean="0">
              <a:latin typeface="Calibri Light" panose="020F0302020204030204" pitchFamily="34" charset="0"/>
            </a:rPr>
            <a:t>Использование контрольно-измерительных материалов, составленных </a:t>
          </a:r>
          <a:r>
            <a:rPr lang="ru-RU" sz="1100" b="1" dirty="0" smtClean="0">
              <a:latin typeface="Calibri Light" panose="020F0302020204030204" pitchFamily="34" charset="0"/>
            </a:rPr>
            <a:t>в соответствии со спецификациями </a:t>
          </a:r>
          <a:r>
            <a:rPr lang="ru-RU" sz="1100" dirty="0" smtClean="0">
              <a:latin typeface="Calibri Light" panose="020F0302020204030204" pitchFamily="34" charset="0"/>
            </a:rPr>
            <a:t>ЕГЭ, ГИА  или других оценочных процедур</a:t>
          </a:r>
          <a:endParaRPr lang="ru-RU" sz="1100" dirty="0">
            <a:latin typeface="Calibri Light" panose="020F0302020204030204" pitchFamily="34" charset="0"/>
          </a:endParaRPr>
        </a:p>
      </dgm:t>
    </dgm:pt>
    <dgm:pt modelId="{08844C90-F4FF-4867-B2C8-8A149C2E8CE9}" type="sibTrans" cxnId="{FA30A078-4219-4B91-9C4C-DD583AA88B45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1E35E208-8C11-4A8F-8222-A014DE1A8AF5}" type="parTrans" cxnId="{FA30A078-4219-4B91-9C4C-DD583AA88B45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CC7CC5DF-5702-423D-8B04-DD40DB9BDC59}" type="pres">
      <dgm:prSet presAssocID="{4E9D2438-0C6C-4A84-93D6-2D32106FEB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85374-A9A5-4028-AB5A-BE935FDC1AAB}" type="pres">
      <dgm:prSet presAssocID="{4E9D2438-0C6C-4A84-93D6-2D32106FEBFC}" presName="fgShape" presStyleLbl="fgShp" presStyleIdx="0" presStyleCnt="1" custLinFactNeighborX="-253" custLinFactNeighborY="31179"/>
      <dgm:spPr>
        <a:solidFill>
          <a:srgbClr val="0070C0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  <a:contourClr>
            <a:srgbClr val="0079C2"/>
          </a:contourClr>
        </a:sp3d>
      </dgm:spPr>
      <dgm:t>
        <a:bodyPr/>
        <a:lstStyle/>
        <a:p>
          <a:endParaRPr lang="ru-RU"/>
        </a:p>
      </dgm:t>
    </dgm:pt>
    <dgm:pt modelId="{E19A3A98-DAE6-4F4C-AF63-EE411241D822}" type="pres">
      <dgm:prSet presAssocID="{4E9D2438-0C6C-4A84-93D6-2D32106FEBFC}" presName="linComp" presStyleCnt="0"/>
      <dgm:spPr/>
      <dgm:t>
        <a:bodyPr/>
        <a:lstStyle/>
        <a:p>
          <a:endParaRPr lang="ru-RU"/>
        </a:p>
      </dgm:t>
    </dgm:pt>
    <dgm:pt modelId="{F30FC710-419F-4F29-B2E9-84CF60AA9956}" type="pres">
      <dgm:prSet presAssocID="{C44BF5EE-B75B-44E9-9BF2-677FDE1C2805}" presName="compNode" presStyleCnt="0"/>
      <dgm:spPr/>
      <dgm:t>
        <a:bodyPr/>
        <a:lstStyle/>
        <a:p>
          <a:endParaRPr lang="ru-RU"/>
        </a:p>
      </dgm:t>
    </dgm:pt>
    <dgm:pt modelId="{4743EC7C-54B9-4EC8-9B70-20DE1ABDF525}" type="pres">
      <dgm:prSet presAssocID="{C44BF5EE-B75B-44E9-9BF2-677FDE1C2805}" presName="bkgdShape" presStyleLbl="node1" presStyleIdx="0" presStyleCnt="6"/>
      <dgm:spPr/>
      <dgm:t>
        <a:bodyPr/>
        <a:lstStyle/>
        <a:p>
          <a:endParaRPr lang="ru-RU"/>
        </a:p>
      </dgm:t>
    </dgm:pt>
    <dgm:pt modelId="{42F83458-0EEC-44DD-BEB3-366FC577DCDA}" type="pres">
      <dgm:prSet presAssocID="{C44BF5EE-B75B-44E9-9BF2-677FDE1C280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B26A-88C5-4153-84F0-92CF32AAB2A8}" type="pres">
      <dgm:prSet presAssocID="{C44BF5EE-B75B-44E9-9BF2-677FDE1C2805}" presName="invisiNode" presStyleLbl="node1" presStyleIdx="0" presStyleCnt="6"/>
      <dgm:spPr/>
      <dgm:t>
        <a:bodyPr/>
        <a:lstStyle/>
        <a:p>
          <a:endParaRPr lang="ru-RU"/>
        </a:p>
      </dgm:t>
    </dgm:pt>
    <dgm:pt modelId="{C67E39FA-44EC-405B-A1F5-85DA4769B1E2}" type="pres">
      <dgm:prSet presAssocID="{C44BF5EE-B75B-44E9-9BF2-677FDE1C2805}" presName="imagNode" presStyleLbl="fgImgPlace1" presStyleIdx="0" presStyleCnt="6" custScaleX="73595" custScaleY="73595" custLinFactNeighborX="2199" custLinFactNeighborY="-20871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</dgm:spPr>
      <dgm:t>
        <a:bodyPr/>
        <a:lstStyle/>
        <a:p>
          <a:endParaRPr lang="ru-RU"/>
        </a:p>
      </dgm:t>
    </dgm:pt>
    <dgm:pt modelId="{2578A64D-3667-44E3-8880-81B3C9D58DD4}" type="pres">
      <dgm:prSet presAssocID="{A02D682A-07E1-40DC-81BA-D7FB02B0E6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EF99F8-52B9-4E6E-88E3-E32C94A2D6F9}" type="pres">
      <dgm:prSet presAssocID="{70A1A457-321C-41B9-9EDE-A325E11CBA76}" presName="compNode" presStyleCnt="0"/>
      <dgm:spPr/>
      <dgm:t>
        <a:bodyPr/>
        <a:lstStyle/>
        <a:p>
          <a:endParaRPr lang="ru-RU"/>
        </a:p>
      </dgm:t>
    </dgm:pt>
    <dgm:pt modelId="{788748D8-FEB5-42CF-82D3-844F13663802}" type="pres">
      <dgm:prSet presAssocID="{70A1A457-321C-41B9-9EDE-A325E11CBA76}" presName="bkgdShape" presStyleLbl="node1" presStyleIdx="1" presStyleCnt="6"/>
      <dgm:spPr/>
      <dgm:t>
        <a:bodyPr/>
        <a:lstStyle/>
        <a:p>
          <a:endParaRPr lang="ru-RU"/>
        </a:p>
      </dgm:t>
    </dgm:pt>
    <dgm:pt modelId="{AEB90D3A-176C-492D-A6C1-C2D4A37FDD7E}" type="pres">
      <dgm:prSet presAssocID="{70A1A457-321C-41B9-9EDE-A325E11CBA76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871DE-465C-428D-9580-7B1039392937}" type="pres">
      <dgm:prSet presAssocID="{70A1A457-321C-41B9-9EDE-A325E11CBA76}" presName="invisiNode" presStyleLbl="node1" presStyleIdx="1" presStyleCnt="6"/>
      <dgm:spPr/>
      <dgm:t>
        <a:bodyPr/>
        <a:lstStyle/>
        <a:p>
          <a:endParaRPr lang="ru-RU"/>
        </a:p>
      </dgm:t>
    </dgm:pt>
    <dgm:pt modelId="{8D022C96-730F-4E27-8BA5-7EB132F5920E}" type="pres">
      <dgm:prSet presAssocID="{70A1A457-321C-41B9-9EDE-A325E11CBA76}" presName="imagNode" presStyleLbl="fgImgPlace1" presStyleIdx="1" presStyleCnt="6" custScaleX="73595" custScaleY="73595" custLinFactNeighborX="2199" custLinFactNeighborY="-20871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</dgm:spPr>
      <dgm:t>
        <a:bodyPr/>
        <a:lstStyle/>
        <a:p>
          <a:endParaRPr lang="ru-RU"/>
        </a:p>
      </dgm:t>
    </dgm:pt>
    <dgm:pt modelId="{914DD734-72E0-47BA-9009-D7BF0B9257AD}" type="pres">
      <dgm:prSet presAssocID="{08844C90-F4FF-4867-B2C8-8A149C2E8C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ABC4D6-74B0-4735-BF36-7E32055769A9}" type="pres">
      <dgm:prSet presAssocID="{FE84BFC1-81D1-4105-9D68-3EC9F1055396}" presName="compNode" presStyleCnt="0"/>
      <dgm:spPr/>
      <dgm:t>
        <a:bodyPr/>
        <a:lstStyle/>
        <a:p>
          <a:endParaRPr lang="ru-RU"/>
        </a:p>
      </dgm:t>
    </dgm:pt>
    <dgm:pt modelId="{802C4D84-2D57-4A91-BF11-511F161E5A3C}" type="pres">
      <dgm:prSet presAssocID="{FE84BFC1-81D1-4105-9D68-3EC9F1055396}" presName="bkgdShape" presStyleLbl="node1" presStyleIdx="2" presStyleCnt="6" custLinFactNeighborX="-492" custLinFactNeighborY="4902"/>
      <dgm:spPr/>
      <dgm:t>
        <a:bodyPr/>
        <a:lstStyle/>
        <a:p>
          <a:endParaRPr lang="ru-RU"/>
        </a:p>
      </dgm:t>
    </dgm:pt>
    <dgm:pt modelId="{4DC6E686-3B40-4D63-B973-B38A3718407A}" type="pres">
      <dgm:prSet presAssocID="{FE84BFC1-81D1-4105-9D68-3EC9F105539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DD143-B235-4E75-905F-DC34DF42215E}" type="pres">
      <dgm:prSet presAssocID="{FE84BFC1-81D1-4105-9D68-3EC9F1055396}" presName="invisiNode" presStyleLbl="node1" presStyleIdx="2" presStyleCnt="6"/>
      <dgm:spPr/>
      <dgm:t>
        <a:bodyPr/>
        <a:lstStyle/>
        <a:p>
          <a:endParaRPr lang="ru-RU"/>
        </a:p>
      </dgm:t>
    </dgm:pt>
    <dgm:pt modelId="{B52D3E22-F6B7-4FDE-B1C6-63C0A82CB877}" type="pres">
      <dgm:prSet presAssocID="{FE84BFC1-81D1-4105-9D68-3EC9F1055396}" presName="imagNode" presStyleLbl="fgImgPlace1" presStyleIdx="2" presStyleCnt="6" custScaleX="73595" custScaleY="73595" custLinFactNeighborX="2199" custLinFactNeighborY="-20871"/>
      <dgm:spPr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</dgm:spPr>
      <dgm:t>
        <a:bodyPr/>
        <a:lstStyle/>
        <a:p>
          <a:endParaRPr lang="ru-RU"/>
        </a:p>
      </dgm:t>
    </dgm:pt>
    <dgm:pt modelId="{010227C3-B182-4345-B43F-4842182636F0}" type="pres">
      <dgm:prSet presAssocID="{21F5EA9C-1B21-4BA8-A823-1F89F297C9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08FA6E-B489-442D-BB22-21D4433572A4}" type="pres">
      <dgm:prSet presAssocID="{47D14313-42A6-4BA7-8B74-3B80755A7D7A}" presName="compNode" presStyleCnt="0"/>
      <dgm:spPr/>
      <dgm:t>
        <a:bodyPr/>
        <a:lstStyle/>
        <a:p>
          <a:endParaRPr lang="ru-RU"/>
        </a:p>
      </dgm:t>
    </dgm:pt>
    <dgm:pt modelId="{15BD8E51-9502-43B1-93E6-87A5C8F6A66E}" type="pres">
      <dgm:prSet presAssocID="{47D14313-42A6-4BA7-8B74-3B80755A7D7A}" presName="bkgdShape" presStyleLbl="node1" presStyleIdx="3" presStyleCnt="6"/>
      <dgm:spPr/>
      <dgm:t>
        <a:bodyPr/>
        <a:lstStyle/>
        <a:p>
          <a:endParaRPr lang="ru-RU"/>
        </a:p>
      </dgm:t>
    </dgm:pt>
    <dgm:pt modelId="{30606AFA-2194-4706-9A75-D34A1B9A1F67}" type="pres">
      <dgm:prSet presAssocID="{47D14313-42A6-4BA7-8B74-3B80755A7D7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50BE9-FC27-4ABA-9374-C329A50A8A38}" type="pres">
      <dgm:prSet presAssocID="{47D14313-42A6-4BA7-8B74-3B80755A7D7A}" presName="invisiNode" presStyleLbl="node1" presStyleIdx="3" presStyleCnt="6"/>
      <dgm:spPr/>
      <dgm:t>
        <a:bodyPr/>
        <a:lstStyle/>
        <a:p>
          <a:endParaRPr lang="ru-RU"/>
        </a:p>
      </dgm:t>
    </dgm:pt>
    <dgm:pt modelId="{B80CEF29-7EC5-47EF-A95E-3DC729B1F201}" type="pres">
      <dgm:prSet presAssocID="{47D14313-42A6-4BA7-8B74-3B80755A7D7A}" presName="imagNode" presStyleLbl="fgImgPlace1" presStyleIdx="3" presStyleCnt="6" custScaleX="73595" custScaleY="73595" custLinFactNeighborX="2199" custLinFactNeighborY="-20871"/>
      <dgm:spPr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</dgm:spPr>
      <dgm:t>
        <a:bodyPr/>
        <a:lstStyle/>
        <a:p>
          <a:endParaRPr lang="ru-RU"/>
        </a:p>
      </dgm:t>
    </dgm:pt>
    <dgm:pt modelId="{4CE62825-76F2-4713-AB59-92E1AF9A6A92}" type="pres">
      <dgm:prSet presAssocID="{E4001430-C332-478C-BB49-3B86C7186F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4FB1C2-704E-420E-B441-7AC978CD1745}" type="pres">
      <dgm:prSet presAssocID="{74F338F2-0A8E-4B9C-A80F-BEC00BC2FC55}" presName="compNode" presStyleCnt="0"/>
      <dgm:spPr/>
      <dgm:t>
        <a:bodyPr/>
        <a:lstStyle/>
        <a:p>
          <a:endParaRPr lang="ru-RU"/>
        </a:p>
      </dgm:t>
    </dgm:pt>
    <dgm:pt modelId="{9BF95629-47A2-46A2-A5C1-1274F83AB946}" type="pres">
      <dgm:prSet presAssocID="{74F338F2-0A8E-4B9C-A80F-BEC00BC2FC55}" presName="bkgdShape" presStyleLbl="node1" presStyleIdx="4" presStyleCnt="6"/>
      <dgm:spPr/>
      <dgm:t>
        <a:bodyPr/>
        <a:lstStyle/>
        <a:p>
          <a:endParaRPr lang="ru-RU"/>
        </a:p>
      </dgm:t>
    </dgm:pt>
    <dgm:pt modelId="{955C4A1C-FDBD-48AB-A9A3-D8C7AF9B0D5D}" type="pres">
      <dgm:prSet presAssocID="{74F338F2-0A8E-4B9C-A80F-BEC00BC2FC5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7D79D-477E-4735-83EF-86FCFC1C0F6A}" type="pres">
      <dgm:prSet presAssocID="{74F338F2-0A8E-4B9C-A80F-BEC00BC2FC55}" presName="invisiNode" presStyleLbl="node1" presStyleIdx="4" presStyleCnt="6"/>
      <dgm:spPr/>
      <dgm:t>
        <a:bodyPr/>
        <a:lstStyle/>
        <a:p>
          <a:endParaRPr lang="ru-RU"/>
        </a:p>
      </dgm:t>
    </dgm:pt>
    <dgm:pt modelId="{C9EC9F98-7C1A-4905-BBFD-7540921976AF}" type="pres">
      <dgm:prSet presAssocID="{74F338F2-0A8E-4B9C-A80F-BEC00BC2FC55}" presName="imagNode" presStyleLbl="fgImgPlace1" presStyleIdx="4" presStyleCnt="6" custScaleX="73595" custScaleY="73595" custLinFactNeighborX="2199" custLinFactNeighborY="-20871"/>
      <dgm:spPr>
        <a:blipFill rotWithShape="1"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</dgm:spPr>
      <dgm:t>
        <a:bodyPr/>
        <a:lstStyle/>
        <a:p>
          <a:endParaRPr lang="ru-RU"/>
        </a:p>
      </dgm:t>
    </dgm:pt>
    <dgm:pt modelId="{587AC2E6-A056-47E9-89A8-6AD641CA2865}" type="pres">
      <dgm:prSet presAssocID="{BB04855F-ECDC-47F9-9B05-98A636CD29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6CC3C7-3C18-4735-879D-724C0AA244E5}" type="pres">
      <dgm:prSet presAssocID="{3A09B058-6389-4A23-8B8A-2025501895CB}" presName="compNode" presStyleCnt="0"/>
      <dgm:spPr/>
      <dgm:t>
        <a:bodyPr/>
        <a:lstStyle/>
        <a:p>
          <a:endParaRPr lang="ru-RU"/>
        </a:p>
      </dgm:t>
    </dgm:pt>
    <dgm:pt modelId="{3CF772CB-3867-4EE0-A341-9B3A2548A901}" type="pres">
      <dgm:prSet presAssocID="{3A09B058-6389-4A23-8B8A-2025501895CB}" presName="bkgdShape" presStyleLbl="node1" presStyleIdx="5" presStyleCnt="6"/>
      <dgm:spPr/>
      <dgm:t>
        <a:bodyPr/>
        <a:lstStyle/>
        <a:p>
          <a:endParaRPr lang="ru-RU"/>
        </a:p>
      </dgm:t>
    </dgm:pt>
    <dgm:pt modelId="{71EDDEBA-1AE6-4C75-8E51-F6D4FECCE6EC}" type="pres">
      <dgm:prSet presAssocID="{3A09B058-6389-4A23-8B8A-2025501895CB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52EC-CED1-46C4-B4B8-2DFDA16D5B05}" type="pres">
      <dgm:prSet presAssocID="{3A09B058-6389-4A23-8B8A-2025501895CB}" presName="invisiNode" presStyleLbl="node1" presStyleIdx="5" presStyleCnt="6"/>
      <dgm:spPr/>
      <dgm:t>
        <a:bodyPr/>
        <a:lstStyle/>
        <a:p>
          <a:endParaRPr lang="ru-RU"/>
        </a:p>
      </dgm:t>
    </dgm:pt>
    <dgm:pt modelId="{25E5DC67-AA28-4054-A025-9D2184BC77EF}" type="pres">
      <dgm:prSet presAssocID="{3A09B058-6389-4A23-8B8A-2025501895CB}" presName="imagNode" presStyleLbl="fgImgPlace1" presStyleIdx="5" presStyleCnt="6" custScaleX="73595" custScaleY="73595" custLinFactNeighborX="2199" custLinFactNeighborY="-21447"/>
      <dgm:spPr>
        <a:blipFill rotWithShape="1">
          <a:blip xmlns:r="http://schemas.openxmlformats.org/officeDocument/2006/relationships" r:embed="rId6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9C2"/>
          </a:solidFill>
        </a:ln>
      </dgm:spPr>
      <dgm:t>
        <a:bodyPr/>
        <a:lstStyle/>
        <a:p>
          <a:endParaRPr lang="ru-RU"/>
        </a:p>
      </dgm:t>
    </dgm:pt>
  </dgm:ptLst>
  <dgm:cxnLst>
    <dgm:cxn modelId="{00C06B4D-04B1-4764-86EC-546DD34CA3D9}" type="presOf" srcId="{74F338F2-0A8E-4B9C-A80F-BEC00BC2FC55}" destId="{9BF95629-47A2-46A2-A5C1-1274F83AB946}" srcOrd="0" destOrd="0" presId="urn:microsoft.com/office/officeart/2005/8/layout/hList7"/>
    <dgm:cxn modelId="{CDD60AFC-D34D-4409-9802-B51D926A4D1D}" type="presOf" srcId="{FE84BFC1-81D1-4105-9D68-3EC9F1055396}" destId="{802C4D84-2D57-4A91-BF11-511F161E5A3C}" srcOrd="0" destOrd="0" presId="urn:microsoft.com/office/officeart/2005/8/layout/hList7"/>
    <dgm:cxn modelId="{2EF9B400-700C-480B-8835-68065FA9CA19}" type="presOf" srcId="{08844C90-F4FF-4867-B2C8-8A149C2E8CE9}" destId="{914DD734-72E0-47BA-9009-D7BF0B9257AD}" srcOrd="0" destOrd="0" presId="urn:microsoft.com/office/officeart/2005/8/layout/hList7"/>
    <dgm:cxn modelId="{BA764E05-1EAF-46A4-B76E-DA71E4089754}" type="presOf" srcId="{47D14313-42A6-4BA7-8B74-3B80755A7D7A}" destId="{30606AFA-2194-4706-9A75-D34A1B9A1F67}" srcOrd="1" destOrd="0" presId="urn:microsoft.com/office/officeart/2005/8/layout/hList7"/>
    <dgm:cxn modelId="{90F16D1E-3EBB-4FAC-AF64-F94B101677CE}" srcId="{4E9D2438-0C6C-4A84-93D6-2D32106FEBFC}" destId="{3A09B058-6389-4A23-8B8A-2025501895CB}" srcOrd="5" destOrd="0" parTransId="{9B05E47E-4218-4BDA-A871-0E25CE17AE14}" sibTransId="{7DDAB59C-1E59-4FA1-BE80-C84F1C4FD63E}"/>
    <dgm:cxn modelId="{97414C0A-B6C1-43A7-9E08-6C2559A934F3}" type="presOf" srcId="{70A1A457-321C-41B9-9EDE-A325E11CBA76}" destId="{AEB90D3A-176C-492D-A6C1-C2D4A37FDD7E}" srcOrd="1" destOrd="0" presId="urn:microsoft.com/office/officeart/2005/8/layout/hList7"/>
    <dgm:cxn modelId="{58B02DBF-6265-4D5C-B73F-08D839B6EE89}" type="presOf" srcId="{3A09B058-6389-4A23-8B8A-2025501895CB}" destId="{3CF772CB-3867-4EE0-A341-9B3A2548A901}" srcOrd="0" destOrd="0" presId="urn:microsoft.com/office/officeart/2005/8/layout/hList7"/>
    <dgm:cxn modelId="{18357417-A665-4360-B20C-884C79CD0C48}" type="presOf" srcId="{47D14313-42A6-4BA7-8B74-3B80755A7D7A}" destId="{15BD8E51-9502-43B1-93E6-87A5C8F6A66E}" srcOrd="0" destOrd="0" presId="urn:microsoft.com/office/officeart/2005/8/layout/hList7"/>
    <dgm:cxn modelId="{40DDEF4B-29D3-44D1-BBF5-5BA3DA9E7808}" type="presOf" srcId="{4E9D2438-0C6C-4A84-93D6-2D32106FEBFC}" destId="{CC7CC5DF-5702-423D-8B04-DD40DB9BDC59}" srcOrd="0" destOrd="0" presId="urn:microsoft.com/office/officeart/2005/8/layout/hList7"/>
    <dgm:cxn modelId="{02FA7AA7-628D-465F-A733-01B918EBB46E}" type="presOf" srcId="{A02D682A-07E1-40DC-81BA-D7FB02B0E6DE}" destId="{2578A64D-3667-44E3-8880-81B3C9D58DD4}" srcOrd="0" destOrd="0" presId="urn:microsoft.com/office/officeart/2005/8/layout/hList7"/>
    <dgm:cxn modelId="{6367BB05-A5B1-4B7F-B048-21BC91644F9C}" type="presOf" srcId="{C44BF5EE-B75B-44E9-9BF2-677FDE1C2805}" destId="{42F83458-0EEC-44DD-BEB3-366FC577DCDA}" srcOrd="1" destOrd="0" presId="urn:microsoft.com/office/officeart/2005/8/layout/hList7"/>
    <dgm:cxn modelId="{2103EC72-C024-40AA-869C-9CD256BB0879}" type="presOf" srcId="{E4001430-C332-478C-BB49-3B86C7186F4F}" destId="{4CE62825-76F2-4713-AB59-92E1AF9A6A92}" srcOrd="0" destOrd="0" presId="urn:microsoft.com/office/officeart/2005/8/layout/hList7"/>
    <dgm:cxn modelId="{59B8257F-E3B2-4224-A095-E757FB5990F6}" srcId="{4E9D2438-0C6C-4A84-93D6-2D32106FEBFC}" destId="{47D14313-42A6-4BA7-8B74-3B80755A7D7A}" srcOrd="3" destOrd="0" parTransId="{E32D072D-13FE-4536-A608-17612B978057}" sibTransId="{E4001430-C332-478C-BB49-3B86C7186F4F}"/>
    <dgm:cxn modelId="{A74E431B-5549-4C4C-BA07-3A3BF3CC0ACB}" type="presOf" srcId="{3A09B058-6389-4A23-8B8A-2025501895CB}" destId="{71EDDEBA-1AE6-4C75-8E51-F6D4FECCE6EC}" srcOrd="1" destOrd="0" presId="urn:microsoft.com/office/officeart/2005/8/layout/hList7"/>
    <dgm:cxn modelId="{B0485182-5101-40ED-B19B-979D29351B9F}" type="presOf" srcId="{21F5EA9C-1B21-4BA8-A823-1F89F297C979}" destId="{010227C3-B182-4345-B43F-4842182636F0}" srcOrd="0" destOrd="0" presId="urn:microsoft.com/office/officeart/2005/8/layout/hList7"/>
    <dgm:cxn modelId="{32B2EF2C-4EEC-484F-896A-F112B2C8C5E4}" srcId="{4E9D2438-0C6C-4A84-93D6-2D32106FEBFC}" destId="{FE84BFC1-81D1-4105-9D68-3EC9F1055396}" srcOrd="2" destOrd="0" parTransId="{BCD4BB07-5FBA-4470-8284-6EED593F6814}" sibTransId="{21F5EA9C-1B21-4BA8-A823-1F89F297C979}"/>
    <dgm:cxn modelId="{3ACE847E-3492-4B88-B4EB-F6644099F212}" type="presOf" srcId="{BB04855F-ECDC-47F9-9B05-98A636CD2924}" destId="{587AC2E6-A056-47E9-89A8-6AD641CA2865}" srcOrd="0" destOrd="0" presId="urn:microsoft.com/office/officeart/2005/8/layout/hList7"/>
    <dgm:cxn modelId="{226B5782-1398-45DF-96ED-D1695CDD74FF}" srcId="{4E9D2438-0C6C-4A84-93D6-2D32106FEBFC}" destId="{74F338F2-0A8E-4B9C-A80F-BEC00BC2FC55}" srcOrd="4" destOrd="0" parTransId="{14FC147E-22FC-46FA-9E21-2751DE95B74E}" sibTransId="{BB04855F-ECDC-47F9-9B05-98A636CD2924}"/>
    <dgm:cxn modelId="{BB2030BC-6553-4931-A25C-EC9B25AF57DF}" type="presOf" srcId="{C44BF5EE-B75B-44E9-9BF2-677FDE1C2805}" destId="{4743EC7C-54B9-4EC8-9B70-20DE1ABDF525}" srcOrd="0" destOrd="0" presId="urn:microsoft.com/office/officeart/2005/8/layout/hList7"/>
    <dgm:cxn modelId="{FA30A078-4219-4B91-9C4C-DD583AA88B45}" srcId="{4E9D2438-0C6C-4A84-93D6-2D32106FEBFC}" destId="{70A1A457-321C-41B9-9EDE-A325E11CBA76}" srcOrd="1" destOrd="0" parTransId="{1E35E208-8C11-4A8F-8222-A014DE1A8AF5}" sibTransId="{08844C90-F4FF-4867-B2C8-8A149C2E8CE9}"/>
    <dgm:cxn modelId="{95C21205-AE00-4AE8-9A27-84DCA27E7F33}" type="presOf" srcId="{70A1A457-321C-41B9-9EDE-A325E11CBA76}" destId="{788748D8-FEB5-42CF-82D3-844F13663802}" srcOrd="0" destOrd="0" presId="urn:microsoft.com/office/officeart/2005/8/layout/hList7"/>
    <dgm:cxn modelId="{7A2BAD75-DDA3-4195-9F89-E473E323BEDD}" type="presOf" srcId="{FE84BFC1-81D1-4105-9D68-3EC9F1055396}" destId="{4DC6E686-3B40-4D63-B973-B38A3718407A}" srcOrd="1" destOrd="0" presId="urn:microsoft.com/office/officeart/2005/8/layout/hList7"/>
    <dgm:cxn modelId="{6235B2C8-8564-426F-AD24-3576368A647F}" srcId="{4E9D2438-0C6C-4A84-93D6-2D32106FEBFC}" destId="{C44BF5EE-B75B-44E9-9BF2-677FDE1C2805}" srcOrd="0" destOrd="0" parTransId="{CE3028DE-D038-4548-AC52-CFF11CE75E82}" sibTransId="{A02D682A-07E1-40DC-81BA-D7FB02B0E6DE}"/>
    <dgm:cxn modelId="{1727D0B4-D24A-4D47-8EDB-D175969A47C9}" type="presOf" srcId="{74F338F2-0A8E-4B9C-A80F-BEC00BC2FC55}" destId="{955C4A1C-FDBD-48AB-A9A3-D8C7AF9B0D5D}" srcOrd="1" destOrd="0" presId="urn:microsoft.com/office/officeart/2005/8/layout/hList7"/>
    <dgm:cxn modelId="{7624BD49-6DA4-44E1-872A-3F33EB950677}" type="presParOf" srcId="{CC7CC5DF-5702-423D-8B04-DD40DB9BDC59}" destId="{8FA85374-A9A5-4028-AB5A-BE935FDC1AAB}" srcOrd="0" destOrd="0" presId="urn:microsoft.com/office/officeart/2005/8/layout/hList7"/>
    <dgm:cxn modelId="{1155DD9D-5C68-4C2C-9CA2-F281E4716E29}" type="presParOf" srcId="{CC7CC5DF-5702-423D-8B04-DD40DB9BDC59}" destId="{E19A3A98-DAE6-4F4C-AF63-EE411241D822}" srcOrd="1" destOrd="0" presId="urn:microsoft.com/office/officeart/2005/8/layout/hList7"/>
    <dgm:cxn modelId="{1CA2D4F8-70F4-46E8-9F2B-2D5952EA0375}" type="presParOf" srcId="{E19A3A98-DAE6-4F4C-AF63-EE411241D822}" destId="{F30FC710-419F-4F29-B2E9-84CF60AA9956}" srcOrd="0" destOrd="0" presId="urn:microsoft.com/office/officeart/2005/8/layout/hList7"/>
    <dgm:cxn modelId="{AA1D70C8-E95D-4433-A977-36B228C84F4C}" type="presParOf" srcId="{F30FC710-419F-4F29-B2E9-84CF60AA9956}" destId="{4743EC7C-54B9-4EC8-9B70-20DE1ABDF525}" srcOrd="0" destOrd="0" presId="urn:microsoft.com/office/officeart/2005/8/layout/hList7"/>
    <dgm:cxn modelId="{22680F7C-C2C3-45A5-87D6-4B271A2487BE}" type="presParOf" srcId="{F30FC710-419F-4F29-B2E9-84CF60AA9956}" destId="{42F83458-0EEC-44DD-BEB3-366FC577DCDA}" srcOrd="1" destOrd="0" presId="urn:microsoft.com/office/officeart/2005/8/layout/hList7"/>
    <dgm:cxn modelId="{9AD9B652-CE5F-4DA8-98BF-63CEF96B1D15}" type="presParOf" srcId="{F30FC710-419F-4F29-B2E9-84CF60AA9956}" destId="{55CBB26A-88C5-4153-84F0-92CF32AAB2A8}" srcOrd="2" destOrd="0" presId="urn:microsoft.com/office/officeart/2005/8/layout/hList7"/>
    <dgm:cxn modelId="{E8DE693C-AC0A-49EF-8717-5242BF9A0255}" type="presParOf" srcId="{F30FC710-419F-4F29-B2E9-84CF60AA9956}" destId="{C67E39FA-44EC-405B-A1F5-85DA4769B1E2}" srcOrd="3" destOrd="0" presId="urn:microsoft.com/office/officeart/2005/8/layout/hList7"/>
    <dgm:cxn modelId="{1480A133-1957-4224-A2C8-39FD06DFD1EF}" type="presParOf" srcId="{E19A3A98-DAE6-4F4C-AF63-EE411241D822}" destId="{2578A64D-3667-44E3-8880-81B3C9D58DD4}" srcOrd="1" destOrd="0" presId="urn:microsoft.com/office/officeart/2005/8/layout/hList7"/>
    <dgm:cxn modelId="{84EDE4D4-077F-4681-8A8E-A340D139E433}" type="presParOf" srcId="{E19A3A98-DAE6-4F4C-AF63-EE411241D822}" destId="{AFEF99F8-52B9-4E6E-88E3-E32C94A2D6F9}" srcOrd="2" destOrd="0" presId="urn:microsoft.com/office/officeart/2005/8/layout/hList7"/>
    <dgm:cxn modelId="{F4008F14-17A2-4B9D-9DFA-AA043E8C9814}" type="presParOf" srcId="{AFEF99F8-52B9-4E6E-88E3-E32C94A2D6F9}" destId="{788748D8-FEB5-42CF-82D3-844F13663802}" srcOrd="0" destOrd="0" presId="urn:microsoft.com/office/officeart/2005/8/layout/hList7"/>
    <dgm:cxn modelId="{81F62FB8-A30D-439B-B954-86B814DBE7E9}" type="presParOf" srcId="{AFEF99F8-52B9-4E6E-88E3-E32C94A2D6F9}" destId="{AEB90D3A-176C-492D-A6C1-C2D4A37FDD7E}" srcOrd="1" destOrd="0" presId="urn:microsoft.com/office/officeart/2005/8/layout/hList7"/>
    <dgm:cxn modelId="{45664034-53CA-4048-BF90-A277DD924B09}" type="presParOf" srcId="{AFEF99F8-52B9-4E6E-88E3-E32C94A2D6F9}" destId="{5A3871DE-465C-428D-9580-7B1039392937}" srcOrd="2" destOrd="0" presId="urn:microsoft.com/office/officeart/2005/8/layout/hList7"/>
    <dgm:cxn modelId="{16918492-4385-4229-9F93-9B1502D03B8E}" type="presParOf" srcId="{AFEF99F8-52B9-4E6E-88E3-E32C94A2D6F9}" destId="{8D022C96-730F-4E27-8BA5-7EB132F5920E}" srcOrd="3" destOrd="0" presId="urn:microsoft.com/office/officeart/2005/8/layout/hList7"/>
    <dgm:cxn modelId="{5DF0D821-355B-4AE1-8F20-9DF65D41FB8C}" type="presParOf" srcId="{E19A3A98-DAE6-4F4C-AF63-EE411241D822}" destId="{914DD734-72E0-47BA-9009-D7BF0B9257AD}" srcOrd="3" destOrd="0" presId="urn:microsoft.com/office/officeart/2005/8/layout/hList7"/>
    <dgm:cxn modelId="{B35DE6FC-A80B-4BD9-B3EB-D82353373344}" type="presParOf" srcId="{E19A3A98-DAE6-4F4C-AF63-EE411241D822}" destId="{5DABC4D6-74B0-4735-BF36-7E32055769A9}" srcOrd="4" destOrd="0" presId="urn:microsoft.com/office/officeart/2005/8/layout/hList7"/>
    <dgm:cxn modelId="{B69D0944-A401-444E-814E-1CBB0F062045}" type="presParOf" srcId="{5DABC4D6-74B0-4735-BF36-7E32055769A9}" destId="{802C4D84-2D57-4A91-BF11-511F161E5A3C}" srcOrd="0" destOrd="0" presId="urn:microsoft.com/office/officeart/2005/8/layout/hList7"/>
    <dgm:cxn modelId="{E9C1792B-4E98-4EE7-98B5-7AFD81032039}" type="presParOf" srcId="{5DABC4D6-74B0-4735-BF36-7E32055769A9}" destId="{4DC6E686-3B40-4D63-B973-B38A3718407A}" srcOrd="1" destOrd="0" presId="urn:microsoft.com/office/officeart/2005/8/layout/hList7"/>
    <dgm:cxn modelId="{B844FB47-3EA4-4323-ABA9-2FD2B7988F83}" type="presParOf" srcId="{5DABC4D6-74B0-4735-BF36-7E32055769A9}" destId="{44EDD143-B235-4E75-905F-DC34DF42215E}" srcOrd="2" destOrd="0" presId="urn:microsoft.com/office/officeart/2005/8/layout/hList7"/>
    <dgm:cxn modelId="{E4DCE4E9-5807-406B-ABA0-7A14FA67F3FB}" type="presParOf" srcId="{5DABC4D6-74B0-4735-BF36-7E32055769A9}" destId="{B52D3E22-F6B7-4FDE-B1C6-63C0A82CB877}" srcOrd="3" destOrd="0" presId="urn:microsoft.com/office/officeart/2005/8/layout/hList7"/>
    <dgm:cxn modelId="{382095E4-4821-4991-AF31-69D5A5166CCB}" type="presParOf" srcId="{E19A3A98-DAE6-4F4C-AF63-EE411241D822}" destId="{010227C3-B182-4345-B43F-4842182636F0}" srcOrd="5" destOrd="0" presId="urn:microsoft.com/office/officeart/2005/8/layout/hList7"/>
    <dgm:cxn modelId="{6D633CA0-02E3-40E2-B531-967C2CA1C5D9}" type="presParOf" srcId="{E19A3A98-DAE6-4F4C-AF63-EE411241D822}" destId="{9D08FA6E-B489-442D-BB22-21D4433572A4}" srcOrd="6" destOrd="0" presId="urn:microsoft.com/office/officeart/2005/8/layout/hList7"/>
    <dgm:cxn modelId="{881ABD8A-5437-4ABB-9705-FCE81480DD17}" type="presParOf" srcId="{9D08FA6E-B489-442D-BB22-21D4433572A4}" destId="{15BD8E51-9502-43B1-93E6-87A5C8F6A66E}" srcOrd="0" destOrd="0" presId="urn:microsoft.com/office/officeart/2005/8/layout/hList7"/>
    <dgm:cxn modelId="{1915E6E3-D653-49F1-8FD1-D4741831F899}" type="presParOf" srcId="{9D08FA6E-B489-442D-BB22-21D4433572A4}" destId="{30606AFA-2194-4706-9A75-D34A1B9A1F67}" srcOrd="1" destOrd="0" presId="urn:microsoft.com/office/officeart/2005/8/layout/hList7"/>
    <dgm:cxn modelId="{AB7893D0-5A01-47AA-86F6-D88DF48251A1}" type="presParOf" srcId="{9D08FA6E-B489-442D-BB22-21D4433572A4}" destId="{C2450BE9-FC27-4ABA-9374-C329A50A8A38}" srcOrd="2" destOrd="0" presId="urn:microsoft.com/office/officeart/2005/8/layout/hList7"/>
    <dgm:cxn modelId="{EE4F8FE6-85F7-43C1-8A9D-A7D7007C81C7}" type="presParOf" srcId="{9D08FA6E-B489-442D-BB22-21D4433572A4}" destId="{B80CEF29-7EC5-47EF-A95E-3DC729B1F201}" srcOrd="3" destOrd="0" presId="urn:microsoft.com/office/officeart/2005/8/layout/hList7"/>
    <dgm:cxn modelId="{ABBC8C46-654A-4380-8480-C5553E0700F2}" type="presParOf" srcId="{E19A3A98-DAE6-4F4C-AF63-EE411241D822}" destId="{4CE62825-76F2-4713-AB59-92E1AF9A6A92}" srcOrd="7" destOrd="0" presId="urn:microsoft.com/office/officeart/2005/8/layout/hList7"/>
    <dgm:cxn modelId="{79A900CC-BBA1-4DA9-9BCE-FFB035B9B1C6}" type="presParOf" srcId="{E19A3A98-DAE6-4F4C-AF63-EE411241D822}" destId="{AC4FB1C2-704E-420E-B441-7AC978CD1745}" srcOrd="8" destOrd="0" presId="urn:microsoft.com/office/officeart/2005/8/layout/hList7"/>
    <dgm:cxn modelId="{1D6CF464-FAC2-4B89-B840-B11A913F786B}" type="presParOf" srcId="{AC4FB1C2-704E-420E-B441-7AC978CD1745}" destId="{9BF95629-47A2-46A2-A5C1-1274F83AB946}" srcOrd="0" destOrd="0" presId="urn:microsoft.com/office/officeart/2005/8/layout/hList7"/>
    <dgm:cxn modelId="{4F2F55FC-BD7A-47E9-840F-4F84C82478BD}" type="presParOf" srcId="{AC4FB1C2-704E-420E-B441-7AC978CD1745}" destId="{955C4A1C-FDBD-48AB-A9A3-D8C7AF9B0D5D}" srcOrd="1" destOrd="0" presId="urn:microsoft.com/office/officeart/2005/8/layout/hList7"/>
    <dgm:cxn modelId="{24ADEBB0-9F5D-4A8E-B346-30B16DC22B6A}" type="presParOf" srcId="{AC4FB1C2-704E-420E-B441-7AC978CD1745}" destId="{D577D79D-477E-4735-83EF-86FCFC1C0F6A}" srcOrd="2" destOrd="0" presId="urn:microsoft.com/office/officeart/2005/8/layout/hList7"/>
    <dgm:cxn modelId="{7C493714-FE24-4BBA-B6AF-3BCF8F4379C0}" type="presParOf" srcId="{AC4FB1C2-704E-420E-B441-7AC978CD1745}" destId="{C9EC9F98-7C1A-4905-BBFD-7540921976AF}" srcOrd="3" destOrd="0" presId="urn:microsoft.com/office/officeart/2005/8/layout/hList7"/>
    <dgm:cxn modelId="{64B42473-2B55-4427-B286-0AEB45AEFF2B}" type="presParOf" srcId="{E19A3A98-DAE6-4F4C-AF63-EE411241D822}" destId="{587AC2E6-A056-47E9-89A8-6AD641CA2865}" srcOrd="9" destOrd="0" presId="urn:microsoft.com/office/officeart/2005/8/layout/hList7"/>
    <dgm:cxn modelId="{E0260E80-7571-4E77-97F6-792A48FB135E}" type="presParOf" srcId="{E19A3A98-DAE6-4F4C-AF63-EE411241D822}" destId="{FC6CC3C7-3C18-4735-879D-724C0AA244E5}" srcOrd="10" destOrd="0" presId="urn:microsoft.com/office/officeart/2005/8/layout/hList7"/>
    <dgm:cxn modelId="{9E5A908D-D120-4180-837B-C046C2B7E82F}" type="presParOf" srcId="{FC6CC3C7-3C18-4735-879D-724C0AA244E5}" destId="{3CF772CB-3867-4EE0-A341-9B3A2548A901}" srcOrd="0" destOrd="0" presId="urn:microsoft.com/office/officeart/2005/8/layout/hList7"/>
    <dgm:cxn modelId="{20269753-FB1D-4272-A859-77B43C1A7A25}" type="presParOf" srcId="{FC6CC3C7-3C18-4735-879D-724C0AA244E5}" destId="{71EDDEBA-1AE6-4C75-8E51-F6D4FECCE6EC}" srcOrd="1" destOrd="0" presId="urn:microsoft.com/office/officeart/2005/8/layout/hList7"/>
    <dgm:cxn modelId="{3DBA633E-6D17-46CD-872F-EC9088165910}" type="presParOf" srcId="{FC6CC3C7-3C18-4735-879D-724C0AA244E5}" destId="{405B52EC-CED1-46C4-B4B8-2DFDA16D5B05}" srcOrd="2" destOrd="0" presId="urn:microsoft.com/office/officeart/2005/8/layout/hList7"/>
    <dgm:cxn modelId="{8058245C-4195-4206-B92E-8F84230CA2F5}" type="presParOf" srcId="{FC6CC3C7-3C18-4735-879D-724C0AA244E5}" destId="{25E5DC67-AA28-4054-A025-9D2184BC77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9AE3B-15A2-48BB-8EF8-B0FDDD5621AA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2912142-7594-4E9D-804A-E5F384357E9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готовности к обучению в основной школе </a:t>
          </a:r>
          <a:r>
            <a:rPr lang="ru-RU" dirty="0" smtClean="0"/>
            <a:t>(на выходе из 4 класса или на входе в 5 класс)</a:t>
          </a:r>
        </a:p>
      </dgm:t>
    </dgm:pt>
    <dgm:pt modelId="{A264809A-7685-43F2-82C8-5B342FBB7E62}" type="parTrans" cxnId="{72E0DAE9-1F03-4F7D-8825-2D6D980650FD}">
      <dgm:prSet/>
      <dgm:spPr/>
      <dgm:t>
        <a:bodyPr/>
        <a:lstStyle/>
        <a:p>
          <a:endParaRPr lang="ru-RU"/>
        </a:p>
      </dgm:t>
    </dgm:pt>
    <dgm:pt modelId="{B45D8C62-056A-4785-88BC-32BFE61BFDDD}" type="sibTrans" cxnId="{72E0DAE9-1F03-4F7D-8825-2D6D980650FD}">
      <dgm:prSet/>
      <dgm:spPr/>
      <dgm:t>
        <a:bodyPr/>
        <a:lstStyle/>
        <a:p>
          <a:endParaRPr lang="ru-RU"/>
        </a:p>
      </dgm:t>
    </dgm:pt>
    <dgm:pt modelId="{1E33B462-BEAB-419F-BFDE-0AB13E9CC0B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образовательных достижений учащихся и соответствие требованиям образовательного стандарта </a:t>
          </a:r>
          <a:r>
            <a:rPr lang="ru-RU" dirty="0" smtClean="0"/>
            <a:t>(русский язык, математика)</a:t>
          </a:r>
          <a:endParaRPr lang="ru-RU" dirty="0"/>
        </a:p>
      </dgm:t>
    </dgm:pt>
    <dgm:pt modelId="{A8329C9D-21D8-4B99-A2B7-B5E9C5BCA6FA}" type="parTrans" cxnId="{AFD2725E-F86E-4F9C-B854-FF257F9D34D3}">
      <dgm:prSet/>
      <dgm:spPr/>
      <dgm:t>
        <a:bodyPr/>
        <a:lstStyle/>
        <a:p>
          <a:endParaRPr lang="ru-RU"/>
        </a:p>
      </dgm:t>
    </dgm:pt>
    <dgm:pt modelId="{AD81F91B-5570-4C6C-80B2-915DD447F850}" type="sibTrans" cxnId="{AFD2725E-F86E-4F9C-B854-FF257F9D34D3}">
      <dgm:prSet/>
      <dgm:spPr/>
      <dgm:t>
        <a:bodyPr/>
        <a:lstStyle/>
        <a:p>
          <a:endParaRPr lang="ru-RU"/>
        </a:p>
      </dgm:t>
    </dgm:pt>
    <dgm:pt modelId="{05A2C0F9-0AA5-4980-9CCC-EDC4E231A97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готовности к ГИА 9 </a:t>
          </a:r>
          <a:r>
            <a:rPr lang="ru-RU" dirty="0" smtClean="0"/>
            <a:t>(русский, математика, общество, история, физика, химия, биология)</a:t>
          </a:r>
          <a:endParaRPr lang="ru-RU" dirty="0"/>
        </a:p>
      </dgm:t>
    </dgm:pt>
    <dgm:pt modelId="{C695D93F-B8C7-45CA-80FB-A8A61D2EA119}" type="parTrans" cxnId="{2613C3BF-E70B-47D9-89D5-54885E10D896}">
      <dgm:prSet/>
      <dgm:spPr/>
      <dgm:t>
        <a:bodyPr/>
        <a:lstStyle/>
        <a:p>
          <a:endParaRPr lang="ru-RU"/>
        </a:p>
      </dgm:t>
    </dgm:pt>
    <dgm:pt modelId="{AFD79030-CE76-4736-BEE2-3A583765E795}" type="sibTrans" cxnId="{2613C3BF-E70B-47D9-89D5-54885E10D896}">
      <dgm:prSet/>
      <dgm:spPr/>
      <dgm:t>
        <a:bodyPr/>
        <a:lstStyle/>
        <a:p>
          <a:endParaRPr lang="ru-RU"/>
        </a:p>
      </dgm:t>
    </dgm:pt>
    <dgm:pt modelId="{C1DBA18C-CC89-41DB-ABC4-89F0183DB15A}">
      <dgm:prSet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готовности к ЕГЭ </a:t>
          </a:r>
          <a:r>
            <a:rPr lang="ru-RU" dirty="0" smtClean="0"/>
            <a:t>(русский, математика, общество, история, физика, химия, биология)</a:t>
          </a:r>
          <a:endParaRPr lang="ru-RU" dirty="0"/>
        </a:p>
      </dgm:t>
    </dgm:pt>
    <dgm:pt modelId="{A8CD4A1D-91B5-4964-AAF7-1882EA06077A}" type="parTrans" cxnId="{5EBC89CC-41D3-4428-B71F-6933368C9973}">
      <dgm:prSet/>
      <dgm:spPr/>
      <dgm:t>
        <a:bodyPr/>
        <a:lstStyle/>
        <a:p>
          <a:endParaRPr lang="ru-RU"/>
        </a:p>
      </dgm:t>
    </dgm:pt>
    <dgm:pt modelId="{9D7CCBE7-5E49-47C6-8364-C831A31F54D0}" type="sibTrans" cxnId="{5EBC89CC-41D3-4428-B71F-6933368C9973}">
      <dgm:prSet/>
      <dgm:spPr/>
      <dgm:t>
        <a:bodyPr/>
        <a:lstStyle/>
        <a:p>
          <a:endParaRPr lang="ru-RU"/>
        </a:p>
      </dgm:t>
    </dgm:pt>
    <dgm:pt modelId="{25621FD8-C2B6-4F1E-8535-CC5A874E1C23}" type="pres">
      <dgm:prSet presAssocID="{C559AE3B-15A2-48BB-8EF8-B0FDDD5621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009642-EAC3-475A-A29A-93737A474EFD}" type="pres">
      <dgm:prSet presAssocID="{C559AE3B-15A2-48BB-8EF8-B0FDDD5621AA}" presName="Name1" presStyleCnt="0"/>
      <dgm:spPr/>
    </dgm:pt>
    <dgm:pt modelId="{9CB758B9-245E-43EB-8DDA-D291D8B21FE6}" type="pres">
      <dgm:prSet presAssocID="{C559AE3B-15A2-48BB-8EF8-B0FDDD5621AA}" presName="cycle" presStyleCnt="0"/>
      <dgm:spPr/>
    </dgm:pt>
    <dgm:pt modelId="{2860F7C5-D30B-48D9-8A72-09FC972DF6AE}" type="pres">
      <dgm:prSet presAssocID="{C559AE3B-15A2-48BB-8EF8-B0FDDD5621AA}" presName="srcNode" presStyleLbl="node1" presStyleIdx="0" presStyleCnt="4"/>
      <dgm:spPr/>
    </dgm:pt>
    <dgm:pt modelId="{39A9DDFF-AF93-4611-8230-863B6FFD1F01}" type="pres">
      <dgm:prSet presAssocID="{C559AE3B-15A2-48BB-8EF8-B0FDDD5621AA}" presName="conn" presStyleLbl="parChTrans1D2" presStyleIdx="0" presStyleCnt="1"/>
      <dgm:spPr/>
      <dgm:t>
        <a:bodyPr/>
        <a:lstStyle/>
        <a:p>
          <a:endParaRPr lang="ru-RU"/>
        </a:p>
      </dgm:t>
    </dgm:pt>
    <dgm:pt modelId="{5087AEE2-C669-4451-B37B-708A3758A0EC}" type="pres">
      <dgm:prSet presAssocID="{C559AE3B-15A2-48BB-8EF8-B0FDDD5621AA}" presName="extraNode" presStyleLbl="node1" presStyleIdx="0" presStyleCnt="4"/>
      <dgm:spPr/>
    </dgm:pt>
    <dgm:pt modelId="{E277888F-2892-486F-8C92-C8AD06B3AB0D}" type="pres">
      <dgm:prSet presAssocID="{C559AE3B-15A2-48BB-8EF8-B0FDDD5621AA}" presName="dstNode" presStyleLbl="node1" presStyleIdx="0" presStyleCnt="4"/>
      <dgm:spPr/>
    </dgm:pt>
    <dgm:pt modelId="{163356AD-629C-4B39-8C9A-F2676F093570}" type="pres">
      <dgm:prSet presAssocID="{E2912142-7594-4E9D-804A-E5F384357E9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4CF57-A214-455E-BDE5-CB86F83B4714}" type="pres">
      <dgm:prSet presAssocID="{E2912142-7594-4E9D-804A-E5F384357E97}" presName="accent_1" presStyleCnt="0"/>
      <dgm:spPr/>
    </dgm:pt>
    <dgm:pt modelId="{018CEC02-D153-4D5B-AC9A-BA377A59FDCA}" type="pres">
      <dgm:prSet presAssocID="{E2912142-7594-4E9D-804A-E5F384357E9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0784E6-2033-4A92-85F4-E306960199A0}" type="pres">
      <dgm:prSet presAssocID="{1E33B462-BEAB-419F-BFDE-0AB13E9CC0BD}" presName="text_2" presStyleLbl="node1" presStyleIdx="1" presStyleCnt="4" custScaleY="12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2430E-93AE-4358-A218-42255D7B1581}" type="pres">
      <dgm:prSet presAssocID="{1E33B462-BEAB-419F-BFDE-0AB13E9CC0BD}" presName="accent_2" presStyleCnt="0"/>
      <dgm:spPr/>
    </dgm:pt>
    <dgm:pt modelId="{E3C88E2F-ADFD-4D0F-9D66-E9506FC85222}" type="pres">
      <dgm:prSet presAssocID="{1E33B462-BEAB-419F-BFDE-0AB13E9CC0BD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148AAF-02DC-488C-A06D-DCF283F069E5}" type="pres">
      <dgm:prSet presAssocID="{05A2C0F9-0AA5-4980-9CCC-EDC4E231A97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13F34-24F8-4304-A4AB-358EC549F623}" type="pres">
      <dgm:prSet presAssocID="{05A2C0F9-0AA5-4980-9CCC-EDC4E231A970}" presName="accent_3" presStyleCnt="0"/>
      <dgm:spPr/>
    </dgm:pt>
    <dgm:pt modelId="{C0684870-478C-47A2-BD3A-0F9BB6EF8FE7}" type="pres">
      <dgm:prSet presAssocID="{05A2C0F9-0AA5-4980-9CCC-EDC4E231A97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D6127E5-AE26-4D21-8486-653B1AEDC922}" type="pres">
      <dgm:prSet presAssocID="{C1DBA18C-CC89-41DB-ABC4-89F0183DB15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437F-419B-49B1-ABAD-27C6CD468CE3}" type="pres">
      <dgm:prSet presAssocID="{C1DBA18C-CC89-41DB-ABC4-89F0183DB15A}" presName="accent_4" presStyleCnt="0"/>
      <dgm:spPr/>
    </dgm:pt>
    <dgm:pt modelId="{FE828F76-C6EA-4508-B7AE-EF4F67FDE07F}" type="pres">
      <dgm:prSet presAssocID="{C1DBA18C-CC89-41DB-ABC4-89F0183DB15A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613C3BF-E70B-47D9-89D5-54885E10D896}" srcId="{C559AE3B-15A2-48BB-8EF8-B0FDDD5621AA}" destId="{05A2C0F9-0AA5-4980-9CCC-EDC4E231A970}" srcOrd="2" destOrd="0" parTransId="{C695D93F-B8C7-45CA-80FB-A8A61D2EA119}" sibTransId="{AFD79030-CE76-4736-BEE2-3A583765E795}"/>
    <dgm:cxn modelId="{3FB1889D-1B3A-4424-A49D-D18E8521CCDF}" type="presOf" srcId="{C559AE3B-15A2-48BB-8EF8-B0FDDD5621AA}" destId="{25621FD8-C2B6-4F1E-8535-CC5A874E1C23}" srcOrd="0" destOrd="0" presId="urn:microsoft.com/office/officeart/2008/layout/VerticalCurvedList"/>
    <dgm:cxn modelId="{4F1B3373-E65D-47E9-9C35-72DA48E81EE5}" type="presOf" srcId="{05A2C0F9-0AA5-4980-9CCC-EDC4E231A970}" destId="{90148AAF-02DC-488C-A06D-DCF283F069E5}" srcOrd="0" destOrd="0" presId="urn:microsoft.com/office/officeart/2008/layout/VerticalCurvedList"/>
    <dgm:cxn modelId="{5EBC89CC-41D3-4428-B71F-6933368C9973}" srcId="{C559AE3B-15A2-48BB-8EF8-B0FDDD5621AA}" destId="{C1DBA18C-CC89-41DB-ABC4-89F0183DB15A}" srcOrd="3" destOrd="0" parTransId="{A8CD4A1D-91B5-4964-AAF7-1882EA06077A}" sibTransId="{9D7CCBE7-5E49-47C6-8364-C831A31F54D0}"/>
    <dgm:cxn modelId="{C3605E87-47D4-45E2-AFDE-2E3558BECD38}" type="presOf" srcId="{E2912142-7594-4E9D-804A-E5F384357E97}" destId="{163356AD-629C-4B39-8C9A-F2676F093570}" srcOrd="0" destOrd="0" presId="urn:microsoft.com/office/officeart/2008/layout/VerticalCurvedList"/>
    <dgm:cxn modelId="{E26CD9F8-E1FF-4169-98B4-16D1BCD9F508}" type="presOf" srcId="{B45D8C62-056A-4785-88BC-32BFE61BFDDD}" destId="{39A9DDFF-AF93-4611-8230-863B6FFD1F01}" srcOrd="0" destOrd="0" presId="urn:microsoft.com/office/officeart/2008/layout/VerticalCurvedList"/>
    <dgm:cxn modelId="{A0FD1D8C-6312-45A7-9DE9-016770AD7067}" type="presOf" srcId="{C1DBA18C-CC89-41DB-ABC4-89F0183DB15A}" destId="{3D6127E5-AE26-4D21-8486-653B1AEDC922}" srcOrd="0" destOrd="0" presId="urn:microsoft.com/office/officeart/2008/layout/VerticalCurvedList"/>
    <dgm:cxn modelId="{AFD2725E-F86E-4F9C-B854-FF257F9D34D3}" srcId="{C559AE3B-15A2-48BB-8EF8-B0FDDD5621AA}" destId="{1E33B462-BEAB-419F-BFDE-0AB13E9CC0BD}" srcOrd="1" destOrd="0" parTransId="{A8329C9D-21D8-4B99-A2B7-B5E9C5BCA6FA}" sibTransId="{AD81F91B-5570-4C6C-80B2-915DD447F850}"/>
    <dgm:cxn modelId="{72E0DAE9-1F03-4F7D-8825-2D6D980650FD}" srcId="{C559AE3B-15A2-48BB-8EF8-B0FDDD5621AA}" destId="{E2912142-7594-4E9D-804A-E5F384357E97}" srcOrd="0" destOrd="0" parTransId="{A264809A-7685-43F2-82C8-5B342FBB7E62}" sibTransId="{B45D8C62-056A-4785-88BC-32BFE61BFDDD}"/>
    <dgm:cxn modelId="{EE6F42D4-7304-4B61-BC61-2B6CB5749244}" type="presOf" srcId="{1E33B462-BEAB-419F-BFDE-0AB13E9CC0BD}" destId="{B30784E6-2033-4A92-85F4-E306960199A0}" srcOrd="0" destOrd="0" presId="urn:microsoft.com/office/officeart/2008/layout/VerticalCurvedList"/>
    <dgm:cxn modelId="{73DB1514-3B79-4117-B81B-2FEF60BE63B2}" type="presParOf" srcId="{25621FD8-C2B6-4F1E-8535-CC5A874E1C23}" destId="{FF009642-EAC3-475A-A29A-93737A474EFD}" srcOrd="0" destOrd="0" presId="urn:microsoft.com/office/officeart/2008/layout/VerticalCurvedList"/>
    <dgm:cxn modelId="{8C71449E-716A-4442-86AD-5811F014D05D}" type="presParOf" srcId="{FF009642-EAC3-475A-A29A-93737A474EFD}" destId="{9CB758B9-245E-43EB-8DDA-D291D8B21FE6}" srcOrd="0" destOrd="0" presId="urn:microsoft.com/office/officeart/2008/layout/VerticalCurvedList"/>
    <dgm:cxn modelId="{B59FB496-D8E8-4655-B5F0-2A7754CAC6C4}" type="presParOf" srcId="{9CB758B9-245E-43EB-8DDA-D291D8B21FE6}" destId="{2860F7C5-D30B-48D9-8A72-09FC972DF6AE}" srcOrd="0" destOrd="0" presId="urn:microsoft.com/office/officeart/2008/layout/VerticalCurvedList"/>
    <dgm:cxn modelId="{33911951-CE88-4749-BD7B-DAC79ECF33CF}" type="presParOf" srcId="{9CB758B9-245E-43EB-8DDA-D291D8B21FE6}" destId="{39A9DDFF-AF93-4611-8230-863B6FFD1F01}" srcOrd="1" destOrd="0" presId="urn:microsoft.com/office/officeart/2008/layout/VerticalCurvedList"/>
    <dgm:cxn modelId="{41A5DEE6-9530-4DB9-8110-049A0315CA54}" type="presParOf" srcId="{9CB758B9-245E-43EB-8DDA-D291D8B21FE6}" destId="{5087AEE2-C669-4451-B37B-708A3758A0EC}" srcOrd="2" destOrd="0" presId="urn:microsoft.com/office/officeart/2008/layout/VerticalCurvedList"/>
    <dgm:cxn modelId="{966E86BC-061B-4C68-8BBE-9406533C58A5}" type="presParOf" srcId="{9CB758B9-245E-43EB-8DDA-D291D8B21FE6}" destId="{E277888F-2892-486F-8C92-C8AD06B3AB0D}" srcOrd="3" destOrd="0" presId="urn:microsoft.com/office/officeart/2008/layout/VerticalCurvedList"/>
    <dgm:cxn modelId="{069CE943-140C-4557-A1F3-C9EA7D419EB7}" type="presParOf" srcId="{FF009642-EAC3-475A-A29A-93737A474EFD}" destId="{163356AD-629C-4B39-8C9A-F2676F093570}" srcOrd="1" destOrd="0" presId="urn:microsoft.com/office/officeart/2008/layout/VerticalCurvedList"/>
    <dgm:cxn modelId="{CDD844C3-EEBD-4BDE-9F8E-0CF855857D35}" type="presParOf" srcId="{FF009642-EAC3-475A-A29A-93737A474EFD}" destId="{5184CF57-A214-455E-BDE5-CB86F83B4714}" srcOrd="2" destOrd="0" presId="urn:microsoft.com/office/officeart/2008/layout/VerticalCurvedList"/>
    <dgm:cxn modelId="{976B2ECF-3FBA-4945-B687-4E8AE593E631}" type="presParOf" srcId="{5184CF57-A214-455E-BDE5-CB86F83B4714}" destId="{018CEC02-D153-4D5B-AC9A-BA377A59FDCA}" srcOrd="0" destOrd="0" presId="urn:microsoft.com/office/officeart/2008/layout/VerticalCurvedList"/>
    <dgm:cxn modelId="{6B0B182E-3443-4E92-B7A3-4E79913562EA}" type="presParOf" srcId="{FF009642-EAC3-475A-A29A-93737A474EFD}" destId="{B30784E6-2033-4A92-85F4-E306960199A0}" srcOrd="3" destOrd="0" presId="urn:microsoft.com/office/officeart/2008/layout/VerticalCurvedList"/>
    <dgm:cxn modelId="{06E37138-599E-41F7-A022-86CED8C12777}" type="presParOf" srcId="{FF009642-EAC3-475A-A29A-93737A474EFD}" destId="{6612430E-93AE-4358-A218-42255D7B1581}" srcOrd="4" destOrd="0" presId="urn:microsoft.com/office/officeart/2008/layout/VerticalCurvedList"/>
    <dgm:cxn modelId="{862545E7-9E50-46F1-AD05-D94D006A36D4}" type="presParOf" srcId="{6612430E-93AE-4358-A218-42255D7B1581}" destId="{E3C88E2F-ADFD-4D0F-9D66-E9506FC85222}" srcOrd="0" destOrd="0" presId="urn:microsoft.com/office/officeart/2008/layout/VerticalCurvedList"/>
    <dgm:cxn modelId="{49FC7101-D0EE-42D8-8E87-6A44E9046F3A}" type="presParOf" srcId="{FF009642-EAC3-475A-A29A-93737A474EFD}" destId="{90148AAF-02DC-488C-A06D-DCF283F069E5}" srcOrd="5" destOrd="0" presId="urn:microsoft.com/office/officeart/2008/layout/VerticalCurvedList"/>
    <dgm:cxn modelId="{0550AFEA-0841-4E04-8CC4-75025B1B05C5}" type="presParOf" srcId="{FF009642-EAC3-475A-A29A-93737A474EFD}" destId="{87C13F34-24F8-4304-A4AB-358EC549F623}" srcOrd="6" destOrd="0" presId="urn:microsoft.com/office/officeart/2008/layout/VerticalCurvedList"/>
    <dgm:cxn modelId="{6AD4FF05-BABD-4AAD-AFB9-290492A96665}" type="presParOf" srcId="{87C13F34-24F8-4304-A4AB-358EC549F623}" destId="{C0684870-478C-47A2-BD3A-0F9BB6EF8FE7}" srcOrd="0" destOrd="0" presId="urn:microsoft.com/office/officeart/2008/layout/VerticalCurvedList"/>
    <dgm:cxn modelId="{737041C4-4FE2-4EEF-BECF-3C5AF289B083}" type="presParOf" srcId="{FF009642-EAC3-475A-A29A-93737A474EFD}" destId="{3D6127E5-AE26-4D21-8486-653B1AEDC922}" srcOrd="7" destOrd="0" presId="urn:microsoft.com/office/officeart/2008/layout/VerticalCurvedList"/>
    <dgm:cxn modelId="{2A946E89-9B3F-4F5E-8641-AA9F7307E3DF}" type="presParOf" srcId="{FF009642-EAC3-475A-A29A-93737A474EFD}" destId="{48A7437F-419B-49B1-ABAD-27C6CD468CE3}" srcOrd="8" destOrd="0" presId="urn:microsoft.com/office/officeart/2008/layout/VerticalCurvedList"/>
    <dgm:cxn modelId="{BC3AA0FC-6EB1-4D2D-AC53-B94E9B235DF2}" type="presParOf" srcId="{48A7437F-419B-49B1-ABAD-27C6CD468CE3}" destId="{FE828F76-C6EA-4508-B7AE-EF4F67FDE0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A8B9E-7B23-4506-840D-C96A7EC66AC9}" type="doc">
      <dgm:prSet loTypeId="urn:microsoft.com/office/officeart/2005/8/layout/lProcess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44A0B64-7084-4882-808B-72269991743F}">
      <dgm:prSet phldrT="[Текст]" custT="1"/>
      <dgm:spPr/>
      <dgm:t>
        <a:bodyPr/>
        <a:lstStyle/>
        <a:p>
          <a:r>
            <a:rPr lang="ru-RU" sz="1600" dirty="0" smtClean="0"/>
            <a:t>О процедуре оценки уровня готовности к ЕГЭ-2014 по предмету</a:t>
          </a:r>
          <a:endParaRPr lang="ru-RU" sz="1600" dirty="0"/>
        </a:p>
      </dgm:t>
    </dgm:pt>
    <dgm:pt modelId="{BD6AF681-D5DF-478B-A394-52DAEB35BBAC}" type="parTrans" cxnId="{D97AF94D-6F69-4D4F-9CA6-AD7B66243102}">
      <dgm:prSet/>
      <dgm:spPr/>
      <dgm:t>
        <a:bodyPr/>
        <a:lstStyle/>
        <a:p>
          <a:endParaRPr lang="ru-RU"/>
        </a:p>
      </dgm:t>
    </dgm:pt>
    <dgm:pt modelId="{FA06E311-94B5-490A-AC02-9CFC286C2920}" type="sibTrans" cxnId="{D97AF94D-6F69-4D4F-9CA6-AD7B66243102}">
      <dgm:prSet/>
      <dgm:spPr/>
      <dgm:t>
        <a:bodyPr/>
        <a:lstStyle/>
        <a:p>
          <a:endParaRPr lang="ru-RU"/>
        </a:p>
      </dgm:t>
    </dgm:pt>
    <dgm:pt modelId="{66B6DFE9-B6CC-41EE-8CC3-1CFE6D97C6F6}">
      <dgm:prSet phldrT="[Текст]" custT="1"/>
      <dgm:spPr/>
      <dgm:t>
        <a:bodyPr/>
        <a:lstStyle/>
        <a:p>
          <a:r>
            <a:rPr lang="ru-RU" sz="1200" dirty="0" smtClean="0"/>
            <a:t>Назначение работы</a:t>
          </a:r>
          <a:endParaRPr lang="ru-RU" sz="1200" dirty="0"/>
        </a:p>
      </dgm:t>
    </dgm:pt>
    <dgm:pt modelId="{298E7558-D1BB-44C4-98E0-F0978DB8A349}" type="parTrans" cxnId="{2BC7BE3C-3DAD-4060-9E22-1505B35F3AD7}">
      <dgm:prSet/>
      <dgm:spPr/>
      <dgm:t>
        <a:bodyPr/>
        <a:lstStyle/>
        <a:p>
          <a:endParaRPr lang="ru-RU"/>
        </a:p>
      </dgm:t>
    </dgm:pt>
    <dgm:pt modelId="{340533B6-74C5-431C-99EF-89B3423A9FA5}" type="sibTrans" cxnId="{2BC7BE3C-3DAD-4060-9E22-1505B35F3AD7}">
      <dgm:prSet/>
      <dgm:spPr/>
      <dgm:t>
        <a:bodyPr/>
        <a:lstStyle/>
        <a:p>
          <a:endParaRPr lang="ru-RU"/>
        </a:p>
      </dgm:t>
    </dgm:pt>
    <dgm:pt modelId="{36D7DD38-5F99-4143-9E59-593A0EBB1D8D}">
      <dgm:prSet phldrT="[Текст]" custT="1"/>
      <dgm:spPr/>
      <dgm:t>
        <a:bodyPr/>
        <a:lstStyle/>
        <a:p>
          <a:r>
            <a:rPr lang="ru-RU" sz="1200" dirty="0" smtClean="0"/>
            <a:t>Возможные направления использования результатов оценки</a:t>
          </a:r>
          <a:endParaRPr lang="ru-RU" sz="1200" dirty="0"/>
        </a:p>
      </dgm:t>
    </dgm:pt>
    <dgm:pt modelId="{10446CC5-E630-4D4F-BD32-F29502FD49FD}" type="parTrans" cxnId="{591D6C7D-121E-4EAF-96EF-836282546700}">
      <dgm:prSet/>
      <dgm:spPr/>
      <dgm:t>
        <a:bodyPr/>
        <a:lstStyle/>
        <a:p>
          <a:endParaRPr lang="ru-RU"/>
        </a:p>
      </dgm:t>
    </dgm:pt>
    <dgm:pt modelId="{39FBD6CD-866B-4E10-ABF7-73291803A8C1}" type="sibTrans" cxnId="{591D6C7D-121E-4EAF-96EF-836282546700}">
      <dgm:prSet/>
      <dgm:spPr/>
      <dgm:t>
        <a:bodyPr/>
        <a:lstStyle/>
        <a:p>
          <a:endParaRPr lang="ru-RU"/>
        </a:p>
      </dgm:t>
    </dgm:pt>
    <dgm:pt modelId="{0F0F4178-151E-4AC2-8FC1-1AF41E50220D}">
      <dgm:prSet phldrT="[Текст]" custT="1"/>
      <dgm:spPr/>
      <dgm:t>
        <a:bodyPr/>
        <a:lstStyle/>
        <a:p>
          <a:r>
            <a:rPr lang="ru-RU" sz="1600" dirty="0" smtClean="0"/>
            <a:t>Тесты ЕГЭ-2014 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по </a:t>
          </a:r>
          <a:r>
            <a:rPr lang="ru-RU" sz="1600" dirty="0" smtClean="0"/>
            <a:t>предмету: 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что </a:t>
          </a:r>
          <a:r>
            <a:rPr lang="ru-RU" sz="1600" dirty="0" smtClean="0"/>
            <a:t>нового?</a:t>
          </a:r>
          <a:endParaRPr lang="ru-RU" sz="1600" dirty="0"/>
        </a:p>
      </dgm:t>
    </dgm:pt>
    <dgm:pt modelId="{00BF7C02-4E02-48A2-BA33-F7B4093ABE5C}" type="parTrans" cxnId="{0560DDE6-34DF-4FF5-ABA5-FE266ABD7EEA}">
      <dgm:prSet/>
      <dgm:spPr/>
      <dgm:t>
        <a:bodyPr/>
        <a:lstStyle/>
        <a:p>
          <a:endParaRPr lang="ru-RU"/>
        </a:p>
      </dgm:t>
    </dgm:pt>
    <dgm:pt modelId="{3ED101F5-11F6-451C-93B3-9F25EEE47910}" type="sibTrans" cxnId="{0560DDE6-34DF-4FF5-ABA5-FE266ABD7EEA}">
      <dgm:prSet/>
      <dgm:spPr/>
      <dgm:t>
        <a:bodyPr/>
        <a:lstStyle/>
        <a:p>
          <a:endParaRPr lang="ru-RU"/>
        </a:p>
      </dgm:t>
    </dgm:pt>
    <dgm:pt modelId="{162F41DD-DB66-4AE8-A084-E060EB5DED8C}">
      <dgm:prSet phldrT="[Текст]" custT="1"/>
      <dgm:spPr/>
      <dgm:t>
        <a:bodyPr/>
        <a:lstStyle/>
        <a:p>
          <a:r>
            <a:rPr lang="ru-RU" sz="1200" dirty="0" smtClean="0"/>
            <a:t>Изменения, </a:t>
          </a: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dirty="0" smtClean="0"/>
            <a:t>внесённые </a:t>
          </a:r>
          <a:r>
            <a:rPr lang="ru-RU" sz="1200" dirty="0" smtClean="0"/>
            <a:t>в 2014 году</a:t>
          </a:r>
          <a:endParaRPr lang="ru-RU" sz="1200" dirty="0"/>
        </a:p>
      </dgm:t>
    </dgm:pt>
    <dgm:pt modelId="{92E2DBC2-3A72-4EC6-B62C-1249A375A5E9}" type="parTrans" cxnId="{9E4FAEA9-7607-4C9E-AE06-BEA2FB9E2350}">
      <dgm:prSet/>
      <dgm:spPr/>
      <dgm:t>
        <a:bodyPr/>
        <a:lstStyle/>
        <a:p>
          <a:endParaRPr lang="ru-RU"/>
        </a:p>
      </dgm:t>
    </dgm:pt>
    <dgm:pt modelId="{9BC1FA0E-ECA4-46D3-8ABB-630180367858}" type="sibTrans" cxnId="{9E4FAEA9-7607-4C9E-AE06-BEA2FB9E2350}">
      <dgm:prSet/>
      <dgm:spPr/>
      <dgm:t>
        <a:bodyPr/>
        <a:lstStyle/>
        <a:p>
          <a:endParaRPr lang="ru-RU"/>
        </a:p>
      </dgm:t>
    </dgm:pt>
    <dgm:pt modelId="{35365E86-BEA4-41D7-BD68-42806C73A7DF}">
      <dgm:prSet phldrT="[Текст]" custT="1"/>
      <dgm:spPr/>
      <dgm:t>
        <a:bodyPr/>
        <a:lstStyle/>
        <a:p>
          <a:r>
            <a:rPr lang="ru-RU" sz="1600" dirty="0" smtClean="0"/>
            <a:t>Общие результаты оценки уровня готовности</a:t>
          </a:r>
          <a:endParaRPr lang="ru-RU" sz="1600" dirty="0"/>
        </a:p>
      </dgm:t>
    </dgm:pt>
    <dgm:pt modelId="{D1D1AEEA-A303-4E6D-8F2A-571BE5529F3A}" type="parTrans" cxnId="{7DFBBC8E-3D9E-4D1B-A109-7667BF734C5B}">
      <dgm:prSet/>
      <dgm:spPr/>
      <dgm:t>
        <a:bodyPr/>
        <a:lstStyle/>
        <a:p>
          <a:endParaRPr lang="ru-RU"/>
        </a:p>
      </dgm:t>
    </dgm:pt>
    <dgm:pt modelId="{5D927DB9-5BB7-48D2-8C02-73D32FF84230}" type="sibTrans" cxnId="{7DFBBC8E-3D9E-4D1B-A109-7667BF734C5B}">
      <dgm:prSet/>
      <dgm:spPr/>
      <dgm:t>
        <a:bodyPr/>
        <a:lstStyle/>
        <a:p>
          <a:endParaRPr lang="ru-RU"/>
        </a:p>
      </dgm:t>
    </dgm:pt>
    <dgm:pt modelId="{FFB17147-77A7-48B3-9F8D-7E04289903D9}">
      <dgm:prSet phldrT="[Текст]" custT="1"/>
      <dgm:spPr/>
      <dgm:t>
        <a:bodyPr/>
        <a:lstStyle/>
        <a:p>
          <a:r>
            <a:rPr lang="ru-RU" sz="1200" dirty="0" smtClean="0"/>
            <a:t>Система оценивания</a:t>
          </a:r>
          <a:endParaRPr lang="ru-RU" sz="1200" dirty="0"/>
        </a:p>
      </dgm:t>
    </dgm:pt>
    <dgm:pt modelId="{64FD516F-AE6B-49E9-B9C4-B4D7118E95A9}" type="parTrans" cxnId="{5929F3CF-FF89-4FB1-A8EB-D108691A3FAB}">
      <dgm:prSet/>
      <dgm:spPr/>
      <dgm:t>
        <a:bodyPr/>
        <a:lstStyle/>
        <a:p>
          <a:endParaRPr lang="ru-RU"/>
        </a:p>
      </dgm:t>
    </dgm:pt>
    <dgm:pt modelId="{6546B20A-8F31-4CFF-B7BB-E66229FAE1C6}" type="sibTrans" cxnId="{5929F3CF-FF89-4FB1-A8EB-D108691A3FAB}">
      <dgm:prSet/>
      <dgm:spPr/>
      <dgm:t>
        <a:bodyPr/>
        <a:lstStyle/>
        <a:p>
          <a:endParaRPr lang="ru-RU"/>
        </a:p>
      </dgm:t>
    </dgm:pt>
    <dgm:pt modelId="{400AD0CD-95F0-438A-BD89-F501F01D2ECC}">
      <dgm:prSet custT="1"/>
      <dgm:spPr/>
      <dgm:t>
        <a:bodyPr/>
        <a:lstStyle/>
        <a:p>
          <a:r>
            <a:rPr lang="ru-RU" sz="1200" dirty="0" smtClean="0"/>
            <a:t>Спецификация работы – перечень проверяемых умений</a:t>
          </a:r>
          <a:endParaRPr lang="ru-RU" sz="1200" dirty="0"/>
        </a:p>
      </dgm:t>
    </dgm:pt>
    <dgm:pt modelId="{18C9BF46-2DEB-425E-B03F-6CC5B5CF8D2A}" type="parTrans" cxnId="{789054B6-8B51-483E-918B-8E897DECE590}">
      <dgm:prSet/>
      <dgm:spPr/>
      <dgm:t>
        <a:bodyPr/>
        <a:lstStyle/>
        <a:p>
          <a:endParaRPr lang="ru-RU"/>
        </a:p>
      </dgm:t>
    </dgm:pt>
    <dgm:pt modelId="{A904BAAC-21F1-4807-9340-A0C224893D66}" type="sibTrans" cxnId="{789054B6-8B51-483E-918B-8E897DECE590}">
      <dgm:prSet/>
      <dgm:spPr/>
      <dgm:t>
        <a:bodyPr/>
        <a:lstStyle/>
        <a:p>
          <a:endParaRPr lang="ru-RU"/>
        </a:p>
      </dgm:t>
    </dgm:pt>
    <dgm:pt modelId="{27C0F8FB-CFE8-40C4-BE6D-9D0676ED59EF}">
      <dgm:prSet custT="1"/>
      <dgm:spPr/>
      <dgm:t>
        <a:bodyPr/>
        <a:lstStyle/>
        <a:p>
          <a:r>
            <a:rPr lang="ru-RU" sz="1200" dirty="0" smtClean="0"/>
            <a:t>Структура работы </a:t>
          </a: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dirty="0" smtClean="0"/>
            <a:t>по </a:t>
          </a:r>
          <a:r>
            <a:rPr lang="ru-RU" sz="1200" dirty="0" smtClean="0"/>
            <a:t>содержательным блокам и проверяемым умениям</a:t>
          </a:r>
          <a:endParaRPr lang="ru-RU" sz="1200" dirty="0"/>
        </a:p>
      </dgm:t>
    </dgm:pt>
    <dgm:pt modelId="{7DE317E4-A656-48B4-A17A-D46CDF936862}" type="parTrans" cxnId="{72F462AB-DF42-46B6-A63A-AEDBC64D3913}">
      <dgm:prSet/>
      <dgm:spPr/>
      <dgm:t>
        <a:bodyPr/>
        <a:lstStyle/>
        <a:p>
          <a:endParaRPr lang="ru-RU"/>
        </a:p>
      </dgm:t>
    </dgm:pt>
    <dgm:pt modelId="{7D677B3A-18D0-44D9-9288-AAE602C94D41}" type="sibTrans" cxnId="{72F462AB-DF42-46B6-A63A-AEDBC64D3913}">
      <dgm:prSet/>
      <dgm:spPr/>
      <dgm:t>
        <a:bodyPr/>
        <a:lstStyle/>
        <a:p>
          <a:endParaRPr lang="ru-RU"/>
        </a:p>
      </dgm:t>
    </dgm:pt>
    <dgm:pt modelId="{7E6D5077-1F09-4311-B7B8-F25EC11F3659}">
      <dgm:prSet custT="1"/>
      <dgm:spPr/>
      <dgm:t>
        <a:bodyPr/>
        <a:lstStyle/>
        <a:p>
          <a:r>
            <a:rPr lang="ru-RU" sz="1600" dirty="0" smtClean="0"/>
            <a:t>Распределение участников по уровню готовности к ЕГЭ-2014</a:t>
          </a:r>
          <a:endParaRPr lang="ru-RU" sz="1600" dirty="0"/>
        </a:p>
      </dgm:t>
    </dgm:pt>
    <dgm:pt modelId="{974264CC-2F90-44BD-94C4-B79443414764}" type="parTrans" cxnId="{90606477-AD9C-4CF3-9395-07330B84F470}">
      <dgm:prSet/>
      <dgm:spPr/>
      <dgm:t>
        <a:bodyPr/>
        <a:lstStyle/>
        <a:p>
          <a:endParaRPr lang="ru-RU"/>
        </a:p>
      </dgm:t>
    </dgm:pt>
    <dgm:pt modelId="{388F4B6D-2E56-4820-A8B1-16BD706C0A3D}" type="sibTrans" cxnId="{90606477-AD9C-4CF3-9395-07330B84F470}">
      <dgm:prSet/>
      <dgm:spPr/>
      <dgm:t>
        <a:bodyPr/>
        <a:lstStyle/>
        <a:p>
          <a:endParaRPr lang="ru-RU"/>
        </a:p>
      </dgm:t>
    </dgm:pt>
    <dgm:pt modelId="{CE1B4317-4094-4D4D-969D-A67FCC8EB4F7}">
      <dgm:prSet phldrT="[Текст]" custT="1"/>
      <dgm:spPr/>
      <dgm:t>
        <a:bodyPr/>
        <a:lstStyle/>
        <a:p>
          <a:r>
            <a:rPr lang="ru-RU" sz="1200" dirty="0" smtClean="0"/>
            <a:t>Протокол результатов оценки</a:t>
          </a:r>
          <a:endParaRPr lang="ru-RU" sz="1200" dirty="0"/>
        </a:p>
      </dgm:t>
    </dgm:pt>
    <dgm:pt modelId="{557BD3EA-6BBD-4065-B038-0D6FAE5F56B0}" type="parTrans" cxnId="{580047D8-3A9D-472F-B0B7-FB8CA7C38112}">
      <dgm:prSet/>
      <dgm:spPr/>
      <dgm:t>
        <a:bodyPr/>
        <a:lstStyle/>
        <a:p>
          <a:endParaRPr lang="ru-RU"/>
        </a:p>
      </dgm:t>
    </dgm:pt>
    <dgm:pt modelId="{DCB292F4-1602-4163-9104-6225B71C8D38}" type="sibTrans" cxnId="{580047D8-3A9D-472F-B0B7-FB8CA7C38112}">
      <dgm:prSet/>
      <dgm:spPr/>
      <dgm:t>
        <a:bodyPr/>
        <a:lstStyle/>
        <a:p>
          <a:endParaRPr lang="ru-RU"/>
        </a:p>
      </dgm:t>
    </dgm:pt>
    <dgm:pt modelId="{B091BA13-70E2-41BD-B7C7-A8C7A7757572}">
      <dgm:prSet custT="1"/>
      <dgm:spPr/>
      <dgm:t>
        <a:bodyPr/>
        <a:lstStyle/>
        <a:p>
          <a:r>
            <a:rPr lang="ru-RU" sz="1200" dirty="0" smtClean="0"/>
            <a:t>Таблица сводных результатов оценки. Ключевые </a:t>
          </a:r>
          <a:r>
            <a:rPr lang="ru-RU" sz="1200" dirty="0" smtClean="0"/>
            <a:t>показатели</a:t>
          </a:r>
          <a:endParaRPr lang="ru-RU" sz="1200" dirty="0"/>
        </a:p>
      </dgm:t>
    </dgm:pt>
    <dgm:pt modelId="{96486BC0-FF05-49E1-AC0F-3389DA50B953}" type="parTrans" cxnId="{DD68D116-00B9-4C3C-A078-D1657E0804B1}">
      <dgm:prSet/>
      <dgm:spPr/>
      <dgm:t>
        <a:bodyPr/>
        <a:lstStyle/>
        <a:p>
          <a:endParaRPr lang="ru-RU"/>
        </a:p>
      </dgm:t>
    </dgm:pt>
    <dgm:pt modelId="{9D5CF378-E882-4C5D-93F1-6AE039D0E1D9}" type="sibTrans" cxnId="{DD68D116-00B9-4C3C-A078-D1657E0804B1}">
      <dgm:prSet/>
      <dgm:spPr/>
      <dgm:t>
        <a:bodyPr/>
        <a:lstStyle/>
        <a:p>
          <a:endParaRPr lang="ru-RU"/>
        </a:p>
      </dgm:t>
    </dgm:pt>
    <dgm:pt modelId="{C2520099-DDC4-4B3C-9817-A4230A337311}">
      <dgm:prSet/>
      <dgm:spPr/>
      <dgm:t>
        <a:bodyPr/>
        <a:lstStyle/>
        <a:p>
          <a:r>
            <a:rPr lang="ru-RU" dirty="0" smtClean="0"/>
            <a:t>Результаты по содержательным блокам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и </a:t>
          </a:r>
          <a:r>
            <a:rPr lang="ru-RU" dirty="0" smtClean="0"/>
            <a:t>проверяемым умениям</a:t>
          </a:r>
          <a:endParaRPr lang="ru-RU" dirty="0"/>
        </a:p>
      </dgm:t>
    </dgm:pt>
    <dgm:pt modelId="{FF3387C5-ACD7-4B91-9B98-A30F5633CE75}" type="parTrans" cxnId="{DD6A47B8-DA88-4F07-9E1B-781D727F4239}">
      <dgm:prSet/>
      <dgm:spPr/>
      <dgm:t>
        <a:bodyPr/>
        <a:lstStyle/>
        <a:p>
          <a:endParaRPr lang="ru-RU"/>
        </a:p>
      </dgm:t>
    </dgm:pt>
    <dgm:pt modelId="{0E439BA7-3437-4980-9A11-F24359C60562}" type="sibTrans" cxnId="{DD6A47B8-DA88-4F07-9E1B-781D727F4239}">
      <dgm:prSet/>
      <dgm:spPr/>
      <dgm:t>
        <a:bodyPr/>
        <a:lstStyle/>
        <a:p>
          <a:endParaRPr lang="ru-RU"/>
        </a:p>
      </dgm:t>
    </dgm:pt>
    <dgm:pt modelId="{8678C5BC-4BA2-484D-964E-4F53ACF5E3B0}">
      <dgm:prSet custT="1"/>
      <dgm:spPr/>
      <dgm:t>
        <a:bodyPr/>
        <a:lstStyle/>
        <a:p>
          <a:r>
            <a:rPr lang="ru-RU" sz="1200" dirty="0" smtClean="0"/>
            <a:t>Профиль решаемости заданий работы группой учащихся</a:t>
          </a:r>
          <a:endParaRPr lang="ru-RU" sz="1200" dirty="0"/>
        </a:p>
      </dgm:t>
    </dgm:pt>
    <dgm:pt modelId="{6B6DA551-0E73-44F3-880D-6832DF6AE9CA}" type="parTrans" cxnId="{7D1D330D-BC54-453F-8717-28644EE9C9E6}">
      <dgm:prSet/>
      <dgm:spPr/>
      <dgm:t>
        <a:bodyPr/>
        <a:lstStyle/>
        <a:p>
          <a:endParaRPr lang="ru-RU"/>
        </a:p>
      </dgm:t>
    </dgm:pt>
    <dgm:pt modelId="{17D11B37-0157-4949-87EE-D284EA4E70AF}" type="sibTrans" cxnId="{7D1D330D-BC54-453F-8717-28644EE9C9E6}">
      <dgm:prSet/>
      <dgm:spPr/>
      <dgm:t>
        <a:bodyPr/>
        <a:lstStyle/>
        <a:p>
          <a:endParaRPr lang="ru-RU"/>
        </a:p>
      </dgm:t>
    </dgm:pt>
    <dgm:pt modelId="{695F861B-F91F-433A-BC80-4C38083FF4C0}">
      <dgm:prSet custT="1"/>
      <dgm:spPr/>
      <dgm:t>
        <a:bodyPr/>
        <a:lstStyle/>
        <a:p>
          <a:pPr algn="ctr"/>
          <a:r>
            <a:rPr lang="ru-RU" sz="1050" dirty="0" smtClean="0"/>
            <a:t>Группы участников </a:t>
          </a:r>
          <a:r>
            <a:rPr lang="ru-RU" sz="1050" dirty="0" smtClean="0"/>
            <a:t/>
          </a:r>
          <a:br>
            <a:rPr lang="ru-RU" sz="1050" dirty="0" smtClean="0"/>
          </a:br>
          <a:r>
            <a:rPr lang="ru-RU" sz="1050" dirty="0" smtClean="0"/>
            <a:t>по </a:t>
          </a:r>
          <a:r>
            <a:rPr lang="ru-RU" sz="1050" dirty="0" smtClean="0"/>
            <a:t>уровню </a:t>
          </a:r>
          <a:r>
            <a:rPr lang="ru-RU" sz="1050" dirty="0" smtClean="0"/>
            <a:t>готовности</a:t>
          </a:r>
          <a:br>
            <a:rPr lang="ru-RU" sz="1050" dirty="0" smtClean="0"/>
          </a:br>
          <a:r>
            <a:rPr lang="ru-RU" sz="1050" dirty="0" smtClean="0"/>
            <a:t>к </a:t>
          </a:r>
          <a:r>
            <a:rPr lang="ru-RU" sz="1050" dirty="0" smtClean="0"/>
            <a:t>ЕГЭ-2014:</a:t>
          </a:r>
        </a:p>
        <a:p>
          <a:pPr marL="90488" indent="-90488" algn="l"/>
          <a:r>
            <a:rPr lang="ru-RU" sz="1100" dirty="0" smtClean="0"/>
            <a:t>– Высокий</a:t>
          </a:r>
          <a:endParaRPr lang="ru-RU" sz="1100" dirty="0" smtClean="0"/>
        </a:p>
        <a:p>
          <a:pPr marL="90488" indent="-90488" algn="l"/>
          <a:r>
            <a:rPr lang="ru-RU" sz="1100" dirty="0" smtClean="0"/>
            <a:t>– Повышенный</a:t>
          </a:r>
          <a:endParaRPr lang="ru-RU" sz="1100" dirty="0" smtClean="0"/>
        </a:p>
        <a:p>
          <a:pPr marL="90488" indent="-90488" algn="l"/>
          <a:r>
            <a:rPr lang="ru-RU" sz="1100" dirty="0" smtClean="0"/>
            <a:t>– Базовый</a:t>
          </a:r>
          <a:endParaRPr lang="ru-RU" sz="1100" dirty="0" smtClean="0"/>
        </a:p>
        <a:p>
          <a:pPr marL="90488" indent="-90488" algn="l"/>
          <a:r>
            <a:rPr lang="ru-RU" sz="1100" dirty="0" smtClean="0"/>
            <a:t>– Ниже </a:t>
          </a:r>
          <a:r>
            <a:rPr lang="ru-RU" sz="1100" dirty="0" smtClean="0"/>
            <a:t>уровня стандарта – группа риска</a:t>
          </a:r>
        </a:p>
        <a:p>
          <a:pPr algn="l"/>
          <a:endParaRPr lang="ru-RU" sz="1000" dirty="0" smtClean="0"/>
        </a:p>
        <a:p>
          <a:pPr algn="l"/>
          <a:endParaRPr lang="ru-RU" sz="1000" dirty="0" smtClean="0"/>
        </a:p>
      </dgm:t>
    </dgm:pt>
    <dgm:pt modelId="{2FB176D1-8A1D-44F2-B7C2-C605D02019A4}" type="parTrans" cxnId="{6CA86CEA-38BC-4167-98E5-059D1F399E2C}">
      <dgm:prSet/>
      <dgm:spPr/>
      <dgm:t>
        <a:bodyPr/>
        <a:lstStyle/>
        <a:p>
          <a:endParaRPr lang="ru-RU"/>
        </a:p>
      </dgm:t>
    </dgm:pt>
    <dgm:pt modelId="{46809A6F-C369-423C-97B2-666FF86AD1FC}" type="sibTrans" cxnId="{6CA86CEA-38BC-4167-98E5-059D1F399E2C}">
      <dgm:prSet/>
      <dgm:spPr/>
      <dgm:t>
        <a:bodyPr/>
        <a:lstStyle/>
        <a:p>
          <a:endParaRPr lang="ru-RU"/>
        </a:p>
      </dgm:t>
    </dgm:pt>
    <dgm:pt modelId="{E205C735-8868-4530-81C1-1A53587C60E9}" type="pres">
      <dgm:prSet presAssocID="{C83A8B9E-7B23-4506-840D-C96A7EC66A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413BB-19CC-4D6D-97A2-CCD02BC5F909}" type="pres">
      <dgm:prSet presAssocID="{644A0B64-7084-4882-808B-72269991743F}" presName="compNode" presStyleCnt="0"/>
      <dgm:spPr/>
    </dgm:pt>
    <dgm:pt modelId="{14554540-0240-47A5-AFFD-8D2E585AE6E4}" type="pres">
      <dgm:prSet presAssocID="{644A0B64-7084-4882-808B-72269991743F}" presName="aNode" presStyleLbl="bgShp" presStyleIdx="0" presStyleCnt="4"/>
      <dgm:spPr/>
      <dgm:t>
        <a:bodyPr/>
        <a:lstStyle/>
        <a:p>
          <a:endParaRPr lang="ru-RU"/>
        </a:p>
      </dgm:t>
    </dgm:pt>
    <dgm:pt modelId="{01AB5637-6744-4E13-B244-3C7885095F78}" type="pres">
      <dgm:prSet presAssocID="{644A0B64-7084-4882-808B-72269991743F}" presName="textNode" presStyleLbl="bgShp" presStyleIdx="0" presStyleCnt="4"/>
      <dgm:spPr/>
      <dgm:t>
        <a:bodyPr/>
        <a:lstStyle/>
        <a:p>
          <a:endParaRPr lang="ru-RU"/>
        </a:p>
      </dgm:t>
    </dgm:pt>
    <dgm:pt modelId="{FCAF2931-756C-4EB7-ACC5-196B68622005}" type="pres">
      <dgm:prSet presAssocID="{644A0B64-7084-4882-808B-72269991743F}" presName="compChildNode" presStyleCnt="0"/>
      <dgm:spPr/>
    </dgm:pt>
    <dgm:pt modelId="{1B53751E-9B20-423F-89DC-78C734DD5EAF}" type="pres">
      <dgm:prSet presAssocID="{644A0B64-7084-4882-808B-72269991743F}" presName="theInnerList" presStyleCnt="0"/>
      <dgm:spPr/>
    </dgm:pt>
    <dgm:pt modelId="{F51742D5-779E-4C59-A6A3-0BD9639ACA91}" type="pres">
      <dgm:prSet presAssocID="{66B6DFE9-B6CC-41EE-8CC3-1CFE6D97C6F6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8E8A-9E4E-4266-B42A-1AAB3E7677E5}" type="pres">
      <dgm:prSet presAssocID="{66B6DFE9-B6CC-41EE-8CC3-1CFE6D97C6F6}" presName="aSpace2" presStyleCnt="0"/>
      <dgm:spPr/>
    </dgm:pt>
    <dgm:pt modelId="{49A8A15D-B135-424F-8C5F-8FCFFD0935BD}" type="pres">
      <dgm:prSet presAssocID="{36D7DD38-5F99-4143-9E59-593A0EBB1D8D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AB9B-2047-4189-A53A-F50697D52BD9}" type="pres">
      <dgm:prSet presAssocID="{36D7DD38-5F99-4143-9E59-593A0EBB1D8D}" presName="aSpace2" presStyleCnt="0"/>
      <dgm:spPr/>
    </dgm:pt>
    <dgm:pt modelId="{609ACCA1-371A-40AF-9552-4E3FDEE8B381}" type="pres">
      <dgm:prSet presAssocID="{FFB17147-77A7-48B3-9F8D-7E04289903D9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CA4CD-C567-42C3-8143-944FCDC31C6A}" type="pres">
      <dgm:prSet presAssocID="{644A0B64-7084-4882-808B-72269991743F}" presName="aSpace" presStyleCnt="0"/>
      <dgm:spPr/>
    </dgm:pt>
    <dgm:pt modelId="{E8420C8D-9BCD-4DF4-B827-E5056727C635}" type="pres">
      <dgm:prSet presAssocID="{0F0F4178-151E-4AC2-8FC1-1AF41E50220D}" presName="compNode" presStyleCnt="0"/>
      <dgm:spPr/>
    </dgm:pt>
    <dgm:pt modelId="{C150FC5B-CF36-42AD-86F0-DAAD0E4A6CEF}" type="pres">
      <dgm:prSet presAssocID="{0F0F4178-151E-4AC2-8FC1-1AF41E50220D}" presName="aNode" presStyleLbl="bgShp" presStyleIdx="1" presStyleCnt="4"/>
      <dgm:spPr/>
      <dgm:t>
        <a:bodyPr/>
        <a:lstStyle/>
        <a:p>
          <a:endParaRPr lang="ru-RU"/>
        </a:p>
      </dgm:t>
    </dgm:pt>
    <dgm:pt modelId="{E6513A06-683A-4FDF-8789-12D3535E81B6}" type="pres">
      <dgm:prSet presAssocID="{0F0F4178-151E-4AC2-8FC1-1AF41E50220D}" presName="textNode" presStyleLbl="bgShp" presStyleIdx="1" presStyleCnt="4"/>
      <dgm:spPr/>
      <dgm:t>
        <a:bodyPr/>
        <a:lstStyle/>
        <a:p>
          <a:endParaRPr lang="ru-RU"/>
        </a:p>
      </dgm:t>
    </dgm:pt>
    <dgm:pt modelId="{7229DAA4-32C0-4742-92A6-1AC018D935E8}" type="pres">
      <dgm:prSet presAssocID="{0F0F4178-151E-4AC2-8FC1-1AF41E50220D}" presName="compChildNode" presStyleCnt="0"/>
      <dgm:spPr/>
    </dgm:pt>
    <dgm:pt modelId="{B9395389-97DB-42D9-A56F-D5DF794BE594}" type="pres">
      <dgm:prSet presAssocID="{0F0F4178-151E-4AC2-8FC1-1AF41E50220D}" presName="theInnerList" presStyleCnt="0"/>
      <dgm:spPr/>
    </dgm:pt>
    <dgm:pt modelId="{054DF4BB-5FCF-43C1-875E-B747D8898419}" type="pres">
      <dgm:prSet presAssocID="{162F41DD-DB66-4AE8-A084-E060EB5DED8C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F424A-C9D9-47E7-8289-5928E949663B}" type="pres">
      <dgm:prSet presAssocID="{162F41DD-DB66-4AE8-A084-E060EB5DED8C}" presName="aSpace2" presStyleCnt="0"/>
      <dgm:spPr/>
    </dgm:pt>
    <dgm:pt modelId="{33076685-6BAB-4EC2-A771-4012AB238383}" type="pres">
      <dgm:prSet presAssocID="{400AD0CD-95F0-438A-BD89-F501F01D2ECC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73F2-842C-402B-8811-AA24E1A6D5B5}" type="pres">
      <dgm:prSet presAssocID="{400AD0CD-95F0-438A-BD89-F501F01D2ECC}" presName="aSpace2" presStyleCnt="0"/>
      <dgm:spPr/>
    </dgm:pt>
    <dgm:pt modelId="{94050284-D18A-48F1-9A4F-ED2C8F3CDFAD}" type="pres">
      <dgm:prSet presAssocID="{27C0F8FB-CFE8-40C4-BE6D-9D0676ED59EF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CEA57-808A-4996-ACC2-EB6EBE3B0776}" type="pres">
      <dgm:prSet presAssocID="{0F0F4178-151E-4AC2-8FC1-1AF41E50220D}" presName="aSpace" presStyleCnt="0"/>
      <dgm:spPr/>
    </dgm:pt>
    <dgm:pt modelId="{25CC3925-86E8-40D3-BAE4-58F71417E604}" type="pres">
      <dgm:prSet presAssocID="{35365E86-BEA4-41D7-BD68-42806C73A7DF}" presName="compNode" presStyleCnt="0"/>
      <dgm:spPr/>
    </dgm:pt>
    <dgm:pt modelId="{6D1C053B-4B01-4AE6-B6A2-C5D800B9FCE5}" type="pres">
      <dgm:prSet presAssocID="{35365E86-BEA4-41D7-BD68-42806C73A7DF}" presName="aNode" presStyleLbl="bgShp" presStyleIdx="2" presStyleCnt="4"/>
      <dgm:spPr/>
      <dgm:t>
        <a:bodyPr/>
        <a:lstStyle/>
        <a:p>
          <a:endParaRPr lang="ru-RU"/>
        </a:p>
      </dgm:t>
    </dgm:pt>
    <dgm:pt modelId="{0CDE4765-0952-4AAB-A469-A8435074EBD9}" type="pres">
      <dgm:prSet presAssocID="{35365E86-BEA4-41D7-BD68-42806C73A7DF}" presName="textNode" presStyleLbl="bgShp" presStyleIdx="2" presStyleCnt="4"/>
      <dgm:spPr/>
      <dgm:t>
        <a:bodyPr/>
        <a:lstStyle/>
        <a:p>
          <a:endParaRPr lang="ru-RU"/>
        </a:p>
      </dgm:t>
    </dgm:pt>
    <dgm:pt modelId="{D46A96FD-0F4F-4A17-86AC-D3980B945197}" type="pres">
      <dgm:prSet presAssocID="{35365E86-BEA4-41D7-BD68-42806C73A7DF}" presName="compChildNode" presStyleCnt="0"/>
      <dgm:spPr/>
    </dgm:pt>
    <dgm:pt modelId="{D44C4C11-8D62-4C6B-9AF9-81379008DFD3}" type="pres">
      <dgm:prSet presAssocID="{35365E86-BEA4-41D7-BD68-42806C73A7DF}" presName="theInnerList" presStyleCnt="0"/>
      <dgm:spPr/>
    </dgm:pt>
    <dgm:pt modelId="{94C3B370-93D0-4808-8C06-30C56F155211}" type="pres">
      <dgm:prSet presAssocID="{CE1B4317-4094-4D4D-969D-A67FCC8EB4F7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B1786-C42B-4801-925D-F504B17179EE}" type="pres">
      <dgm:prSet presAssocID="{CE1B4317-4094-4D4D-969D-A67FCC8EB4F7}" presName="aSpace2" presStyleCnt="0"/>
      <dgm:spPr/>
    </dgm:pt>
    <dgm:pt modelId="{E467CC71-FEFA-4CF2-8398-FA6981310AD1}" type="pres">
      <dgm:prSet presAssocID="{B091BA13-70E2-41BD-B7C7-A8C7A7757572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AA0E1-7F9B-4EAB-B239-914D3FAF2F04}" type="pres">
      <dgm:prSet presAssocID="{B091BA13-70E2-41BD-B7C7-A8C7A7757572}" presName="aSpace2" presStyleCnt="0"/>
      <dgm:spPr/>
    </dgm:pt>
    <dgm:pt modelId="{A1BCBC0E-434F-4AA7-BCF3-4DBFE4939C3D}" type="pres">
      <dgm:prSet presAssocID="{C2520099-DDC4-4B3C-9817-A4230A337311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DEEB7-A62F-4242-9176-6DCA5E880473}" type="pres">
      <dgm:prSet presAssocID="{C2520099-DDC4-4B3C-9817-A4230A337311}" presName="aSpace2" presStyleCnt="0"/>
      <dgm:spPr/>
    </dgm:pt>
    <dgm:pt modelId="{255BF14E-E042-484D-A0B8-802F01A7ED8E}" type="pres">
      <dgm:prSet presAssocID="{8678C5BC-4BA2-484D-964E-4F53ACF5E3B0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71CB-C982-4EEB-BC9E-1373CB4D0A58}" type="pres">
      <dgm:prSet presAssocID="{35365E86-BEA4-41D7-BD68-42806C73A7DF}" presName="aSpace" presStyleCnt="0"/>
      <dgm:spPr/>
    </dgm:pt>
    <dgm:pt modelId="{743B8BE5-C61B-4FF2-A501-78B2C95E68BE}" type="pres">
      <dgm:prSet presAssocID="{7E6D5077-1F09-4311-B7B8-F25EC11F3659}" presName="compNode" presStyleCnt="0"/>
      <dgm:spPr/>
    </dgm:pt>
    <dgm:pt modelId="{A8FDC925-2BDE-49BC-95E7-932AAD96ACD2}" type="pres">
      <dgm:prSet presAssocID="{7E6D5077-1F09-4311-B7B8-F25EC11F3659}" presName="aNode" presStyleLbl="bgShp" presStyleIdx="3" presStyleCnt="4"/>
      <dgm:spPr/>
      <dgm:t>
        <a:bodyPr/>
        <a:lstStyle/>
        <a:p>
          <a:endParaRPr lang="ru-RU"/>
        </a:p>
      </dgm:t>
    </dgm:pt>
    <dgm:pt modelId="{733A9FE4-B04E-41A5-B6B3-5563B499C0EA}" type="pres">
      <dgm:prSet presAssocID="{7E6D5077-1F09-4311-B7B8-F25EC11F3659}" presName="textNode" presStyleLbl="bgShp" presStyleIdx="3" presStyleCnt="4"/>
      <dgm:spPr/>
      <dgm:t>
        <a:bodyPr/>
        <a:lstStyle/>
        <a:p>
          <a:endParaRPr lang="ru-RU"/>
        </a:p>
      </dgm:t>
    </dgm:pt>
    <dgm:pt modelId="{6AE6060F-290B-4AE6-8070-A106590C5CE3}" type="pres">
      <dgm:prSet presAssocID="{7E6D5077-1F09-4311-B7B8-F25EC11F3659}" presName="compChildNode" presStyleCnt="0"/>
      <dgm:spPr/>
    </dgm:pt>
    <dgm:pt modelId="{31068F65-CBEE-40FD-9CB2-F11EE8B239DF}" type="pres">
      <dgm:prSet presAssocID="{7E6D5077-1F09-4311-B7B8-F25EC11F3659}" presName="theInnerList" presStyleCnt="0"/>
      <dgm:spPr/>
    </dgm:pt>
    <dgm:pt modelId="{651E6BA7-9C3B-4167-845B-0193B1ED38DC}" type="pres">
      <dgm:prSet presAssocID="{695F861B-F91F-433A-BC80-4C38083FF4C0}" presName="childNode" presStyleLbl="node1" presStyleIdx="10" presStyleCnt="11" custScaleX="107323" custScaleY="91280" custLinFactNeighborX="-1234" custLinFactNeighborY="-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054B6-8B51-483E-918B-8E897DECE590}" srcId="{0F0F4178-151E-4AC2-8FC1-1AF41E50220D}" destId="{400AD0CD-95F0-438A-BD89-F501F01D2ECC}" srcOrd="1" destOrd="0" parTransId="{18C9BF46-2DEB-425E-B03F-6CC5B5CF8D2A}" sibTransId="{A904BAAC-21F1-4807-9340-A0C224893D66}"/>
    <dgm:cxn modelId="{2B17BF13-C787-42EA-8AAA-5A50080029E7}" type="presOf" srcId="{27C0F8FB-CFE8-40C4-BE6D-9D0676ED59EF}" destId="{94050284-D18A-48F1-9A4F-ED2C8F3CDFAD}" srcOrd="0" destOrd="0" presId="urn:microsoft.com/office/officeart/2005/8/layout/lProcess2"/>
    <dgm:cxn modelId="{580047D8-3A9D-472F-B0B7-FB8CA7C38112}" srcId="{35365E86-BEA4-41D7-BD68-42806C73A7DF}" destId="{CE1B4317-4094-4D4D-969D-A67FCC8EB4F7}" srcOrd="0" destOrd="0" parTransId="{557BD3EA-6BBD-4065-B038-0D6FAE5F56B0}" sibTransId="{DCB292F4-1602-4163-9104-6225B71C8D38}"/>
    <dgm:cxn modelId="{C8EC9E80-1CDA-41A3-A69E-09670E0F3E5F}" type="presOf" srcId="{C83A8B9E-7B23-4506-840D-C96A7EC66AC9}" destId="{E205C735-8868-4530-81C1-1A53587C60E9}" srcOrd="0" destOrd="0" presId="urn:microsoft.com/office/officeart/2005/8/layout/lProcess2"/>
    <dgm:cxn modelId="{19066663-2C87-4393-AC7B-FE31F53F34C0}" type="presOf" srcId="{0F0F4178-151E-4AC2-8FC1-1AF41E50220D}" destId="{C150FC5B-CF36-42AD-86F0-DAAD0E4A6CEF}" srcOrd="0" destOrd="0" presId="urn:microsoft.com/office/officeart/2005/8/layout/lProcess2"/>
    <dgm:cxn modelId="{90606477-AD9C-4CF3-9395-07330B84F470}" srcId="{C83A8B9E-7B23-4506-840D-C96A7EC66AC9}" destId="{7E6D5077-1F09-4311-B7B8-F25EC11F3659}" srcOrd="3" destOrd="0" parTransId="{974264CC-2F90-44BD-94C4-B79443414764}" sibTransId="{388F4B6D-2E56-4820-A8B1-16BD706C0A3D}"/>
    <dgm:cxn modelId="{9E4FAEA9-7607-4C9E-AE06-BEA2FB9E2350}" srcId="{0F0F4178-151E-4AC2-8FC1-1AF41E50220D}" destId="{162F41DD-DB66-4AE8-A084-E060EB5DED8C}" srcOrd="0" destOrd="0" parTransId="{92E2DBC2-3A72-4EC6-B62C-1249A375A5E9}" sibTransId="{9BC1FA0E-ECA4-46D3-8ABB-630180367858}"/>
    <dgm:cxn modelId="{591D6C7D-121E-4EAF-96EF-836282546700}" srcId="{644A0B64-7084-4882-808B-72269991743F}" destId="{36D7DD38-5F99-4143-9E59-593A0EBB1D8D}" srcOrd="1" destOrd="0" parTransId="{10446CC5-E630-4D4F-BD32-F29502FD49FD}" sibTransId="{39FBD6CD-866B-4E10-ABF7-73291803A8C1}"/>
    <dgm:cxn modelId="{F6B56B0E-A072-4627-8B4E-282E98F249B9}" type="presOf" srcId="{695F861B-F91F-433A-BC80-4C38083FF4C0}" destId="{651E6BA7-9C3B-4167-845B-0193B1ED38DC}" srcOrd="0" destOrd="0" presId="urn:microsoft.com/office/officeart/2005/8/layout/lProcess2"/>
    <dgm:cxn modelId="{1844DDB6-F885-428C-B4A6-7D8A1F407506}" type="presOf" srcId="{35365E86-BEA4-41D7-BD68-42806C73A7DF}" destId="{6D1C053B-4B01-4AE6-B6A2-C5D800B9FCE5}" srcOrd="0" destOrd="0" presId="urn:microsoft.com/office/officeart/2005/8/layout/lProcess2"/>
    <dgm:cxn modelId="{C522F5B5-F2A0-4E4F-8E35-16840F4531A0}" type="presOf" srcId="{644A0B64-7084-4882-808B-72269991743F}" destId="{14554540-0240-47A5-AFFD-8D2E585AE6E4}" srcOrd="0" destOrd="0" presId="urn:microsoft.com/office/officeart/2005/8/layout/lProcess2"/>
    <dgm:cxn modelId="{3E70CF88-7635-4615-9E2E-0DE9FF76EFBA}" type="presOf" srcId="{C2520099-DDC4-4B3C-9817-A4230A337311}" destId="{A1BCBC0E-434F-4AA7-BCF3-4DBFE4939C3D}" srcOrd="0" destOrd="0" presId="urn:microsoft.com/office/officeart/2005/8/layout/lProcess2"/>
    <dgm:cxn modelId="{D496E88F-9B25-4723-992B-21EE4338FD0A}" type="presOf" srcId="{162F41DD-DB66-4AE8-A084-E060EB5DED8C}" destId="{054DF4BB-5FCF-43C1-875E-B747D8898419}" srcOrd="0" destOrd="0" presId="urn:microsoft.com/office/officeart/2005/8/layout/lProcess2"/>
    <dgm:cxn modelId="{BAC4D2F7-2D33-4C95-B230-2BE2A3A4FBC4}" type="presOf" srcId="{400AD0CD-95F0-438A-BD89-F501F01D2ECC}" destId="{33076685-6BAB-4EC2-A771-4012AB238383}" srcOrd="0" destOrd="0" presId="urn:microsoft.com/office/officeart/2005/8/layout/lProcess2"/>
    <dgm:cxn modelId="{41D82C38-BF71-47FE-85EC-C28F2D417576}" type="presOf" srcId="{CE1B4317-4094-4D4D-969D-A67FCC8EB4F7}" destId="{94C3B370-93D0-4808-8C06-30C56F155211}" srcOrd="0" destOrd="0" presId="urn:microsoft.com/office/officeart/2005/8/layout/lProcess2"/>
    <dgm:cxn modelId="{7DFBBC8E-3D9E-4D1B-A109-7667BF734C5B}" srcId="{C83A8B9E-7B23-4506-840D-C96A7EC66AC9}" destId="{35365E86-BEA4-41D7-BD68-42806C73A7DF}" srcOrd="2" destOrd="0" parTransId="{D1D1AEEA-A303-4E6D-8F2A-571BE5529F3A}" sibTransId="{5D927DB9-5BB7-48D2-8C02-73D32FF84230}"/>
    <dgm:cxn modelId="{72F462AB-DF42-46B6-A63A-AEDBC64D3913}" srcId="{0F0F4178-151E-4AC2-8FC1-1AF41E50220D}" destId="{27C0F8FB-CFE8-40C4-BE6D-9D0676ED59EF}" srcOrd="2" destOrd="0" parTransId="{7DE317E4-A656-48B4-A17A-D46CDF936862}" sibTransId="{7D677B3A-18D0-44D9-9288-AAE602C94D41}"/>
    <dgm:cxn modelId="{2BC7BE3C-3DAD-4060-9E22-1505B35F3AD7}" srcId="{644A0B64-7084-4882-808B-72269991743F}" destId="{66B6DFE9-B6CC-41EE-8CC3-1CFE6D97C6F6}" srcOrd="0" destOrd="0" parTransId="{298E7558-D1BB-44C4-98E0-F0978DB8A349}" sibTransId="{340533B6-74C5-431C-99EF-89B3423A9FA5}"/>
    <dgm:cxn modelId="{56E48226-F445-4E1C-9C79-00525CCF6F60}" type="presOf" srcId="{66B6DFE9-B6CC-41EE-8CC3-1CFE6D97C6F6}" destId="{F51742D5-779E-4C59-A6A3-0BD9639ACA91}" srcOrd="0" destOrd="0" presId="urn:microsoft.com/office/officeart/2005/8/layout/lProcess2"/>
    <dgm:cxn modelId="{118EB3F5-7509-4A8C-9B58-6684BD0642D3}" type="presOf" srcId="{8678C5BC-4BA2-484D-964E-4F53ACF5E3B0}" destId="{255BF14E-E042-484D-A0B8-802F01A7ED8E}" srcOrd="0" destOrd="0" presId="urn:microsoft.com/office/officeart/2005/8/layout/lProcess2"/>
    <dgm:cxn modelId="{D8F18D8B-5D73-49C2-AF4E-1F1A9582591C}" type="presOf" srcId="{644A0B64-7084-4882-808B-72269991743F}" destId="{01AB5637-6744-4E13-B244-3C7885095F78}" srcOrd="1" destOrd="0" presId="urn:microsoft.com/office/officeart/2005/8/layout/lProcess2"/>
    <dgm:cxn modelId="{0560DDE6-34DF-4FF5-ABA5-FE266ABD7EEA}" srcId="{C83A8B9E-7B23-4506-840D-C96A7EC66AC9}" destId="{0F0F4178-151E-4AC2-8FC1-1AF41E50220D}" srcOrd="1" destOrd="0" parTransId="{00BF7C02-4E02-48A2-BA33-F7B4093ABE5C}" sibTransId="{3ED101F5-11F6-451C-93B3-9F25EEE47910}"/>
    <dgm:cxn modelId="{6CA86CEA-38BC-4167-98E5-059D1F399E2C}" srcId="{7E6D5077-1F09-4311-B7B8-F25EC11F3659}" destId="{695F861B-F91F-433A-BC80-4C38083FF4C0}" srcOrd="0" destOrd="0" parTransId="{2FB176D1-8A1D-44F2-B7C2-C605D02019A4}" sibTransId="{46809A6F-C369-423C-97B2-666FF86AD1FC}"/>
    <dgm:cxn modelId="{7D1D330D-BC54-453F-8717-28644EE9C9E6}" srcId="{35365E86-BEA4-41D7-BD68-42806C73A7DF}" destId="{8678C5BC-4BA2-484D-964E-4F53ACF5E3B0}" srcOrd="3" destOrd="0" parTransId="{6B6DA551-0E73-44F3-880D-6832DF6AE9CA}" sibTransId="{17D11B37-0157-4949-87EE-D284EA4E70AF}"/>
    <dgm:cxn modelId="{288B8888-CE63-42B7-A7C6-A103CB764D59}" type="presOf" srcId="{0F0F4178-151E-4AC2-8FC1-1AF41E50220D}" destId="{E6513A06-683A-4FDF-8789-12D3535E81B6}" srcOrd="1" destOrd="0" presId="urn:microsoft.com/office/officeart/2005/8/layout/lProcess2"/>
    <dgm:cxn modelId="{DD68D116-00B9-4C3C-A078-D1657E0804B1}" srcId="{35365E86-BEA4-41D7-BD68-42806C73A7DF}" destId="{B091BA13-70E2-41BD-B7C7-A8C7A7757572}" srcOrd="1" destOrd="0" parTransId="{96486BC0-FF05-49E1-AC0F-3389DA50B953}" sibTransId="{9D5CF378-E882-4C5D-93F1-6AE039D0E1D9}"/>
    <dgm:cxn modelId="{71D2E6D0-F7FE-4F1F-9802-23A124FAAD83}" type="presOf" srcId="{35365E86-BEA4-41D7-BD68-42806C73A7DF}" destId="{0CDE4765-0952-4AAB-A469-A8435074EBD9}" srcOrd="1" destOrd="0" presId="urn:microsoft.com/office/officeart/2005/8/layout/lProcess2"/>
    <dgm:cxn modelId="{57A8CF09-3E48-41CF-A236-F9A279DC241D}" type="presOf" srcId="{7E6D5077-1F09-4311-B7B8-F25EC11F3659}" destId="{733A9FE4-B04E-41A5-B6B3-5563B499C0EA}" srcOrd="1" destOrd="0" presId="urn:microsoft.com/office/officeart/2005/8/layout/lProcess2"/>
    <dgm:cxn modelId="{28B77BE2-378C-47D4-B17D-C8BA92B3F55C}" type="presOf" srcId="{FFB17147-77A7-48B3-9F8D-7E04289903D9}" destId="{609ACCA1-371A-40AF-9552-4E3FDEE8B381}" srcOrd="0" destOrd="0" presId="urn:microsoft.com/office/officeart/2005/8/layout/lProcess2"/>
    <dgm:cxn modelId="{5929F3CF-FF89-4FB1-A8EB-D108691A3FAB}" srcId="{644A0B64-7084-4882-808B-72269991743F}" destId="{FFB17147-77A7-48B3-9F8D-7E04289903D9}" srcOrd="2" destOrd="0" parTransId="{64FD516F-AE6B-49E9-B9C4-B4D7118E95A9}" sibTransId="{6546B20A-8F31-4CFF-B7BB-E66229FAE1C6}"/>
    <dgm:cxn modelId="{CE2F7F9B-91E2-4B61-80BE-E7023E85C005}" type="presOf" srcId="{36D7DD38-5F99-4143-9E59-593A0EBB1D8D}" destId="{49A8A15D-B135-424F-8C5F-8FCFFD0935BD}" srcOrd="0" destOrd="0" presId="urn:microsoft.com/office/officeart/2005/8/layout/lProcess2"/>
    <dgm:cxn modelId="{85519A99-42A8-4756-9E2C-7C814D0E431A}" type="presOf" srcId="{B091BA13-70E2-41BD-B7C7-A8C7A7757572}" destId="{E467CC71-FEFA-4CF2-8398-FA6981310AD1}" srcOrd="0" destOrd="0" presId="urn:microsoft.com/office/officeart/2005/8/layout/lProcess2"/>
    <dgm:cxn modelId="{D97AF94D-6F69-4D4F-9CA6-AD7B66243102}" srcId="{C83A8B9E-7B23-4506-840D-C96A7EC66AC9}" destId="{644A0B64-7084-4882-808B-72269991743F}" srcOrd="0" destOrd="0" parTransId="{BD6AF681-D5DF-478B-A394-52DAEB35BBAC}" sibTransId="{FA06E311-94B5-490A-AC02-9CFC286C2920}"/>
    <dgm:cxn modelId="{BC2A7A93-C903-4E74-A998-868E00CB35BA}" type="presOf" srcId="{7E6D5077-1F09-4311-B7B8-F25EC11F3659}" destId="{A8FDC925-2BDE-49BC-95E7-932AAD96ACD2}" srcOrd="0" destOrd="0" presId="urn:microsoft.com/office/officeart/2005/8/layout/lProcess2"/>
    <dgm:cxn modelId="{DD6A47B8-DA88-4F07-9E1B-781D727F4239}" srcId="{35365E86-BEA4-41D7-BD68-42806C73A7DF}" destId="{C2520099-DDC4-4B3C-9817-A4230A337311}" srcOrd="2" destOrd="0" parTransId="{FF3387C5-ACD7-4B91-9B98-A30F5633CE75}" sibTransId="{0E439BA7-3437-4980-9A11-F24359C60562}"/>
    <dgm:cxn modelId="{0CEA695D-EC0D-423C-A1CB-D2FFC122FBB4}" type="presParOf" srcId="{E205C735-8868-4530-81C1-1A53587C60E9}" destId="{14D413BB-19CC-4D6D-97A2-CCD02BC5F909}" srcOrd="0" destOrd="0" presId="urn:microsoft.com/office/officeart/2005/8/layout/lProcess2"/>
    <dgm:cxn modelId="{5EFC6F6D-2E00-4999-A7EE-7D0D95292CFC}" type="presParOf" srcId="{14D413BB-19CC-4D6D-97A2-CCD02BC5F909}" destId="{14554540-0240-47A5-AFFD-8D2E585AE6E4}" srcOrd="0" destOrd="0" presId="urn:microsoft.com/office/officeart/2005/8/layout/lProcess2"/>
    <dgm:cxn modelId="{4C5C6C84-444A-43AC-AF31-9C90C7B451A8}" type="presParOf" srcId="{14D413BB-19CC-4D6D-97A2-CCD02BC5F909}" destId="{01AB5637-6744-4E13-B244-3C7885095F78}" srcOrd="1" destOrd="0" presId="urn:microsoft.com/office/officeart/2005/8/layout/lProcess2"/>
    <dgm:cxn modelId="{F514DD2D-128B-4BCE-955F-E17B6F377B48}" type="presParOf" srcId="{14D413BB-19CC-4D6D-97A2-CCD02BC5F909}" destId="{FCAF2931-756C-4EB7-ACC5-196B68622005}" srcOrd="2" destOrd="0" presId="urn:microsoft.com/office/officeart/2005/8/layout/lProcess2"/>
    <dgm:cxn modelId="{E1E84EC6-3153-43A3-B8C5-17E10EE175C5}" type="presParOf" srcId="{FCAF2931-756C-4EB7-ACC5-196B68622005}" destId="{1B53751E-9B20-423F-89DC-78C734DD5EAF}" srcOrd="0" destOrd="0" presId="urn:microsoft.com/office/officeart/2005/8/layout/lProcess2"/>
    <dgm:cxn modelId="{2D001404-861F-4FBE-B2C7-3C5EC2B7B564}" type="presParOf" srcId="{1B53751E-9B20-423F-89DC-78C734DD5EAF}" destId="{F51742D5-779E-4C59-A6A3-0BD9639ACA91}" srcOrd="0" destOrd="0" presId="urn:microsoft.com/office/officeart/2005/8/layout/lProcess2"/>
    <dgm:cxn modelId="{74AB5242-D860-4A1A-8ADD-8C411F393742}" type="presParOf" srcId="{1B53751E-9B20-423F-89DC-78C734DD5EAF}" destId="{5DF18E8A-9E4E-4266-B42A-1AAB3E7677E5}" srcOrd="1" destOrd="0" presId="urn:microsoft.com/office/officeart/2005/8/layout/lProcess2"/>
    <dgm:cxn modelId="{793E4218-F39C-44CC-86F2-93A4FCB027FC}" type="presParOf" srcId="{1B53751E-9B20-423F-89DC-78C734DD5EAF}" destId="{49A8A15D-B135-424F-8C5F-8FCFFD0935BD}" srcOrd="2" destOrd="0" presId="urn:microsoft.com/office/officeart/2005/8/layout/lProcess2"/>
    <dgm:cxn modelId="{84EBB079-1E27-4CA6-9F0F-3EDF733A348D}" type="presParOf" srcId="{1B53751E-9B20-423F-89DC-78C734DD5EAF}" destId="{4B97AB9B-2047-4189-A53A-F50697D52BD9}" srcOrd="3" destOrd="0" presId="urn:microsoft.com/office/officeart/2005/8/layout/lProcess2"/>
    <dgm:cxn modelId="{4A5FA666-BFAA-4358-915E-F0A9756DE555}" type="presParOf" srcId="{1B53751E-9B20-423F-89DC-78C734DD5EAF}" destId="{609ACCA1-371A-40AF-9552-4E3FDEE8B381}" srcOrd="4" destOrd="0" presId="urn:microsoft.com/office/officeart/2005/8/layout/lProcess2"/>
    <dgm:cxn modelId="{11D94014-EF28-4FD2-998E-DE61FF205F93}" type="presParOf" srcId="{E205C735-8868-4530-81C1-1A53587C60E9}" destId="{F55CA4CD-C567-42C3-8143-944FCDC31C6A}" srcOrd="1" destOrd="0" presId="urn:microsoft.com/office/officeart/2005/8/layout/lProcess2"/>
    <dgm:cxn modelId="{52BC06FB-B55B-4114-ABB9-D9A591B8BB8E}" type="presParOf" srcId="{E205C735-8868-4530-81C1-1A53587C60E9}" destId="{E8420C8D-9BCD-4DF4-B827-E5056727C635}" srcOrd="2" destOrd="0" presId="urn:microsoft.com/office/officeart/2005/8/layout/lProcess2"/>
    <dgm:cxn modelId="{0ACF9BB9-21E4-4DBB-81DD-C6190D67294F}" type="presParOf" srcId="{E8420C8D-9BCD-4DF4-B827-E5056727C635}" destId="{C150FC5B-CF36-42AD-86F0-DAAD0E4A6CEF}" srcOrd="0" destOrd="0" presId="urn:microsoft.com/office/officeart/2005/8/layout/lProcess2"/>
    <dgm:cxn modelId="{42F84916-4D26-4B32-AE22-F968924A6CDC}" type="presParOf" srcId="{E8420C8D-9BCD-4DF4-B827-E5056727C635}" destId="{E6513A06-683A-4FDF-8789-12D3535E81B6}" srcOrd="1" destOrd="0" presId="urn:microsoft.com/office/officeart/2005/8/layout/lProcess2"/>
    <dgm:cxn modelId="{7F256E48-1F00-4EAA-A831-7F2FAA420E5B}" type="presParOf" srcId="{E8420C8D-9BCD-4DF4-B827-E5056727C635}" destId="{7229DAA4-32C0-4742-92A6-1AC018D935E8}" srcOrd="2" destOrd="0" presId="urn:microsoft.com/office/officeart/2005/8/layout/lProcess2"/>
    <dgm:cxn modelId="{67B0EA1F-4E21-4472-AF67-E5B21A8543FB}" type="presParOf" srcId="{7229DAA4-32C0-4742-92A6-1AC018D935E8}" destId="{B9395389-97DB-42D9-A56F-D5DF794BE594}" srcOrd="0" destOrd="0" presId="urn:microsoft.com/office/officeart/2005/8/layout/lProcess2"/>
    <dgm:cxn modelId="{1B7840F4-FA5C-4CE8-A0F2-BB9D8EE253D7}" type="presParOf" srcId="{B9395389-97DB-42D9-A56F-D5DF794BE594}" destId="{054DF4BB-5FCF-43C1-875E-B747D8898419}" srcOrd="0" destOrd="0" presId="urn:microsoft.com/office/officeart/2005/8/layout/lProcess2"/>
    <dgm:cxn modelId="{268441EF-932F-437A-8263-C95EDA314ED0}" type="presParOf" srcId="{B9395389-97DB-42D9-A56F-D5DF794BE594}" destId="{D77F424A-C9D9-47E7-8289-5928E949663B}" srcOrd="1" destOrd="0" presId="urn:microsoft.com/office/officeart/2005/8/layout/lProcess2"/>
    <dgm:cxn modelId="{0FD40310-C366-434E-B325-73BBDA10753C}" type="presParOf" srcId="{B9395389-97DB-42D9-A56F-D5DF794BE594}" destId="{33076685-6BAB-4EC2-A771-4012AB238383}" srcOrd="2" destOrd="0" presId="urn:microsoft.com/office/officeart/2005/8/layout/lProcess2"/>
    <dgm:cxn modelId="{76589339-60DC-47B2-B516-B4BBCF143640}" type="presParOf" srcId="{B9395389-97DB-42D9-A56F-D5DF794BE594}" destId="{63E573F2-842C-402B-8811-AA24E1A6D5B5}" srcOrd="3" destOrd="0" presId="urn:microsoft.com/office/officeart/2005/8/layout/lProcess2"/>
    <dgm:cxn modelId="{24272BA5-BF2E-4EB1-BA1F-8CC3D9837D27}" type="presParOf" srcId="{B9395389-97DB-42D9-A56F-D5DF794BE594}" destId="{94050284-D18A-48F1-9A4F-ED2C8F3CDFAD}" srcOrd="4" destOrd="0" presId="urn:microsoft.com/office/officeart/2005/8/layout/lProcess2"/>
    <dgm:cxn modelId="{1CE64ED4-2C1A-4142-8D25-3B10466D0DE3}" type="presParOf" srcId="{E205C735-8868-4530-81C1-1A53587C60E9}" destId="{22CCEA57-808A-4996-ACC2-EB6EBE3B0776}" srcOrd="3" destOrd="0" presId="urn:microsoft.com/office/officeart/2005/8/layout/lProcess2"/>
    <dgm:cxn modelId="{DB317C21-B794-484F-B325-7162AE80D02D}" type="presParOf" srcId="{E205C735-8868-4530-81C1-1A53587C60E9}" destId="{25CC3925-86E8-40D3-BAE4-58F71417E604}" srcOrd="4" destOrd="0" presId="urn:microsoft.com/office/officeart/2005/8/layout/lProcess2"/>
    <dgm:cxn modelId="{FD93B453-7234-45C7-9BD5-01FC667A8DE9}" type="presParOf" srcId="{25CC3925-86E8-40D3-BAE4-58F71417E604}" destId="{6D1C053B-4B01-4AE6-B6A2-C5D800B9FCE5}" srcOrd="0" destOrd="0" presId="urn:microsoft.com/office/officeart/2005/8/layout/lProcess2"/>
    <dgm:cxn modelId="{EE21A4E8-2241-4E3F-9E9F-F856913A74F0}" type="presParOf" srcId="{25CC3925-86E8-40D3-BAE4-58F71417E604}" destId="{0CDE4765-0952-4AAB-A469-A8435074EBD9}" srcOrd="1" destOrd="0" presId="urn:microsoft.com/office/officeart/2005/8/layout/lProcess2"/>
    <dgm:cxn modelId="{864A67B3-C085-44C4-A03E-E7BC487B7934}" type="presParOf" srcId="{25CC3925-86E8-40D3-BAE4-58F71417E604}" destId="{D46A96FD-0F4F-4A17-86AC-D3980B945197}" srcOrd="2" destOrd="0" presId="urn:microsoft.com/office/officeart/2005/8/layout/lProcess2"/>
    <dgm:cxn modelId="{29CFCC05-D88A-4DE4-AC9A-3C2E14B99894}" type="presParOf" srcId="{D46A96FD-0F4F-4A17-86AC-D3980B945197}" destId="{D44C4C11-8D62-4C6B-9AF9-81379008DFD3}" srcOrd="0" destOrd="0" presId="urn:microsoft.com/office/officeart/2005/8/layout/lProcess2"/>
    <dgm:cxn modelId="{1E6B9E50-2158-4503-AC21-9FAB813B4A95}" type="presParOf" srcId="{D44C4C11-8D62-4C6B-9AF9-81379008DFD3}" destId="{94C3B370-93D0-4808-8C06-30C56F155211}" srcOrd="0" destOrd="0" presId="urn:microsoft.com/office/officeart/2005/8/layout/lProcess2"/>
    <dgm:cxn modelId="{BEFFF96C-1403-4C0F-B4D7-B7A633723866}" type="presParOf" srcId="{D44C4C11-8D62-4C6B-9AF9-81379008DFD3}" destId="{4F7B1786-C42B-4801-925D-F504B17179EE}" srcOrd="1" destOrd="0" presId="urn:microsoft.com/office/officeart/2005/8/layout/lProcess2"/>
    <dgm:cxn modelId="{83150BAB-998D-4B8A-AE5B-D2761D8ED2FA}" type="presParOf" srcId="{D44C4C11-8D62-4C6B-9AF9-81379008DFD3}" destId="{E467CC71-FEFA-4CF2-8398-FA6981310AD1}" srcOrd="2" destOrd="0" presId="urn:microsoft.com/office/officeart/2005/8/layout/lProcess2"/>
    <dgm:cxn modelId="{F2F34C1F-F7E1-48AC-B1A3-CF6D633429C1}" type="presParOf" srcId="{D44C4C11-8D62-4C6B-9AF9-81379008DFD3}" destId="{AA0AA0E1-7F9B-4EAB-B239-914D3FAF2F04}" srcOrd="3" destOrd="0" presId="urn:microsoft.com/office/officeart/2005/8/layout/lProcess2"/>
    <dgm:cxn modelId="{7834F024-12FE-424E-8FE8-4CFA7F0C8983}" type="presParOf" srcId="{D44C4C11-8D62-4C6B-9AF9-81379008DFD3}" destId="{A1BCBC0E-434F-4AA7-BCF3-4DBFE4939C3D}" srcOrd="4" destOrd="0" presId="urn:microsoft.com/office/officeart/2005/8/layout/lProcess2"/>
    <dgm:cxn modelId="{0BADCD98-17D0-48FE-B060-EACBA3E0CA99}" type="presParOf" srcId="{D44C4C11-8D62-4C6B-9AF9-81379008DFD3}" destId="{5DCDEEB7-A62F-4242-9176-6DCA5E880473}" srcOrd="5" destOrd="0" presId="urn:microsoft.com/office/officeart/2005/8/layout/lProcess2"/>
    <dgm:cxn modelId="{E64D0480-F80A-4C37-B7FD-4C11B32A92DA}" type="presParOf" srcId="{D44C4C11-8D62-4C6B-9AF9-81379008DFD3}" destId="{255BF14E-E042-484D-A0B8-802F01A7ED8E}" srcOrd="6" destOrd="0" presId="urn:microsoft.com/office/officeart/2005/8/layout/lProcess2"/>
    <dgm:cxn modelId="{862D9B74-6977-4E32-A5CC-A3A1DFCAD1CD}" type="presParOf" srcId="{E205C735-8868-4530-81C1-1A53587C60E9}" destId="{D78071CB-C982-4EEB-BC9E-1373CB4D0A58}" srcOrd="5" destOrd="0" presId="urn:microsoft.com/office/officeart/2005/8/layout/lProcess2"/>
    <dgm:cxn modelId="{B6D84DF1-DAC7-4E00-8F26-BACBBEBF739D}" type="presParOf" srcId="{E205C735-8868-4530-81C1-1A53587C60E9}" destId="{743B8BE5-C61B-4FF2-A501-78B2C95E68BE}" srcOrd="6" destOrd="0" presId="urn:microsoft.com/office/officeart/2005/8/layout/lProcess2"/>
    <dgm:cxn modelId="{1F6E332B-0DA7-4A19-8073-BA605C06CC5D}" type="presParOf" srcId="{743B8BE5-C61B-4FF2-A501-78B2C95E68BE}" destId="{A8FDC925-2BDE-49BC-95E7-932AAD96ACD2}" srcOrd="0" destOrd="0" presId="urn:microsoft.com/office/officeart/2005/8/layout/lProcess2"/>
    <dgm:cxn modelId="{0B973F99-899C-4E4D-9A68-CD9809230519}" type="presParOf" srcId="{743B8BE5-C61B-4FF2-A501-78B2C95E68BE}" destId="{733A9FE4-B04E-41A5-B6B3-5563B499C0EA}" srcOrd="1" destOrd="0" presId="urn:microsoft.com/office/officeart/2005/8/layout/lProcess2"/>
    <dgm:cxn modelId="{6D20ABF7-261B-4F66-BBEE-59D96D0D88B1}" type="presParOf" srcId="{743B8BE5-C61B-4FF2-A501-78B2C95E68BE}" destId="{6AE6060F-290B-4AE6-8070-A106590C5CE3}" srcOrd="2" destOrd="0" presId="urn:microsoft.com/office/officeart/2005/8/layout/lProcess2"/>
    <dgm:cxn modelId="{12510ED1-D1B2-4539-8A4F-8AF152484335}" type="presParOf" srcId="{6AE6060F-290B-4AE6-8070-A106590C5CE3}" destId="{31068F65-CBEE-40FD-9CB2-F11EE8B239DF}" srcOrd="0" destOrd="0" presId="urn:microsoft.com/office/officeart/2005/8/layout/lProcess2"/>
    <dgm:cxn modelId="{76A00361-C104-4B6A-AC12-AF5F75C494F9}" type="presParOf" srcId="{31068F65-CBEE-40FD-9CB2-F11EE8B239DF}" destId="{651E6BA7-9C3B-4167-845B-0193B1ED38D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EC7C-54B9-4EC8-9B70-20DE1ABDF525}">
      <dsp:nvSpPr>
        <dsp:cNvPr id="0" name=""/>
        <dsp:cNvSpPr/>
      </dsp:nvSpPr>
      <dsp:spPr>
        <a:xfrm>
          <a:off x="102" y="0"/>
          <a:ext cx="1365948" cy="376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>
          <a:solidFill>
            <a:srgbClr val="0079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 Light" panose="020F0302020204030204" pitchFamily="34" charset="0"/>
            </a:rPr>
            <a:t>Цель</a:t>
          </a:r>
          <a:r>
            <a:rPr lang="ru-RU" sz="1100" kern="1200" dirty="0" smtClean="0">
              <a:latin typeface="Calibri Light" panose="020F0302020204030204" pitchFamily="34" charset="0"/>
            </a:rPr>
            <a:t> – входной, промежуточный или итоговый контроль, соответствие требованиям образовательного стандарта и </a:t>
          </a:r>
          <a:r>
            <a:rPr lang="ru-RU" sz="1100" b="1" kern="1200" dirty="0" smtClean="0">
              <a:latin typeface="Calibri Light" panose="020F0302020204030204" pitchFamily="34" charset="0"/>
            </a:rPr>
            <a:t>оценка уровня готовности к итоговой аттестации</a:t>
          </a:r>
          <a:endParaRPr lang="ru-RU" sz="1100" b="1" kern="1200" dirty="0">
            <a:latin typeface="Calibri Light" panose="020F0302020204030204" pitchFamily="34" charset="0"/>
          </a:endParaRPr>
        </a:p>
      </dsp:txBody>
      <dsp:txXfrm>
        <a:off x="102" y="1504914"/>
        <a:ext cx="1365948" cy="1504914"/>
      </dsp:txXfrm>
    </dsp:sp>
    <dsp:sp modelId="{C67E39FA-44EC-405B-A1F5-85DA4769B1E2}">
      <dsp:nvSpPr>
        <dsp:cNvPr id="0" name=""/>
        <dsp:cNvSpPr/>
      </dsp:nvSpPr>
      <dsp:spPr>
        <a:xfrm>
          <a:off x="249612" y="129663"/>
          <a:ext cx="922028" cy="9220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8748D8-FEB5-42CF-82D3-844F13663802}">
      <dsp:nvSpPr>
        <dsp:cNvPr id="0" name=""/>
        <dsp:cNvSpPr/>
      </dsp:nvSpPr>
      <dsp:spPr>
        <a:xfrm>
          <a:off x="1407029" y="0"/>
          <a:ext cx="1365948" cy="376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>
          <a:solidFill>
            <a:srgbClr val="0079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 Light" panose="020F0302020204030204" pitchFamily="34" charset="0"/>
            </a:rPr>
            <a:t>Использование контрольно-измерительных материалов, составленных </a:t>
          </a:r>
          <a:r>
            <a:rPr lang="ru-RU" sz="1100" b="1" kern="1200" dirty="0" smtClean="0">
              <a:latin typeface="Calibri Light" panose="020F0302020204030204" pitchFamily="34" charset="0"/>
            </a:rPr>
            <a:t>в соответствии со спецификациями </a:t>
          </a:r>
          <a:r>
            <a:rPr lang="ru-RU" sz="1100" kern="1200" dirty="0" smtClean="0">
              <a:latin typeface="Calibri Light" panose="020F0302020204030204" pitchFamily="34" charset="0"/>
            </a:rPr>
            <a:t>ЕГЭ, ГИА  или других оценочных процедур</a:t>
          </a:r>
          <a:endParaRPr lang="ru-RU" sz="1100" kern="1200" dirty="0">
            <a:latin typeface="Calibri Light" panose="020F0302020204030204" pitchFamily="34" charset="0"/>
          </a:endParaRPr>
        </a:p>
      </dsp:txBody>
      <dsp:txXfrm>
        <a:off x="1407029" y="1504914"/>
        <a:ext cx="1365948" cy="1504914"/>
      </dsp:txXfrm>
    </dsp:sp>
    <dsp:sp modelId="{8D022C96-730F-4E27-8BA5-7EB132F5920E}">
      <dsp:nvSpPr>
        <dsp:cNvPr id="0" name=""/>
        <dsp:cNvSpPr/>
      </dsp:nvSpPr>
      <dsp:spPr>
        <a:xfrm>
          <a:off x="1656540" y="129663"/>
          <a:ext cx="922028" cy="922028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2C4D84-2D57-4A91-BF11-511F161E5A3C}">
      <dsp:nvSpPr>
        <dsp:cNvPr id="0" name=""/>
        <dsp:cNvSpPr/>
      </dsp:nvSpPr>
      <dsp:spPr>
        <a:xfrm>
          <a:off x="2807236" y="0"/>
          <a:ext cx="1365948" cy="376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>
          <a:solidFill>
            <a:srgbClr val="0079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libri Light" panose="020F0302020204030204" pitchFamily="34" charset="0"/>
            </a:rPr>
            <a:t>Тестирование </a:t>
          </a:r>
          <a:r>
            <a:rPr lang="en-US" sz="1050" b="1" kern="1200" dirty="0" smtClean="0">
              <a:latin typeface="Calibri Light" panose="020F0302020204030204" pitchFamily="34" charset="0"/>
            </a:rPr>
            <a:t/>
          </a:r>
          <a:br>
            <a:rPr lang="en-US" sz="1050" b="1" kern="1200" dirty="0" smtClean="0">
              <a:latin typeface="Calibri Light" panose="020F0302020204030204" pitchFamily="34" charset="0"/>
            </a:rPr>
          </a:br>
          <a:r>
            <a:rPr lang="ru-RU" sz="1050" b="1" kern="1200" dirty="0" smtClean="0">
              <a:latin typeface="Calibri Light" panose="020F0302020204030204" pitchFamily="34" charset="0"/>
            </a:rPr>
            <a:t>на бланках</a:t>
          </a:r>
          <a:r>
            <a:rPr lang="ru-RU" sz="1050" kern="1200" dirty="0" smtClean="0">
              <a:latin typeface="Calibri Light" panose="020F0302020204030204" pitchFamily="34" charset="0"/>
            </a:rPr>
            <a:t>, аналогичных бланкам ЕГЭ и ГИА </a:t>
          </a:r>
          <a:r>
            <a:rPr lang="en-US" sz="1050" kern="1200" dirty="0" smtClean="0">
              <a:latin typeface="Calibri Light" panose="020F0302020204030204" pitchFamily="34" charset="0"/>
            </a:rPr>
            <a:t/>
          </a:r>
          <a:br>
            <a:rPr lang="en-US" sz="1050" kern="1200" dirty="0" smtClean="0">
              <a:latin typeface="Calibri Light" panose="020F0302020204030204" pitchFamily="34" charset="0"/>
            </a:rPr>
          </a:br>
          <a:r>
            <a:rPr lang="ru-RU" sz="1050" kern="1200" dirty="0" smtClean="0">
              <a:latin typeface="Calibri Light" panose="020F0302020204030204" pitchFamily="34" charset="0"/>
            </a:rPr>
            <a:t>с проверкой результатов по технологии ЕГЭ и ГИА: </a:t>
          </a:r>
          <a:r>
            <a:rPr lang="ru-RU" sz="1050" b="1" kern="1200" dirty="0" err="1" smtClean="0">
              <a:latin typeface="Calibri Light" panose="020F0302020204030204" pitchFamily="34" charset="0"/>
            </a:rPr>
            <a:t>автомати</a:t>
          </a:r>
          <a:r>
            <a:rPr lang="en-US" sz="1050" b="1" kern="1200" dirty="0" smtClean="0">
              <a:latin typeface="Calibri Light" panose="020F0302020204030204" pitchFamily="34" charset="0"/>
            </a:rPr>
            <a:t>-</a:t>
          </a:r>
          <a:r>
            <a:rPr lang="ru-RU" sz="1050" b="1" kern="1200" dirty="0" err="1" smtClean="0">
              <a:latin typeface="Calibri Light" panose="020F0302020204030204" pitchFamily="34" charset="0"/>
            </a:rPr>
            <a:t>зированная</a:t>
          </a:r>
          <a:r>
            <a:rPr lang="ru-RU" sz="1050" b="1" kern="1200" dirty="0" smtClean="0">
              <a:latin typeface="Calibri Light" panose="020F0302020204030204" pitchFamily="34" charset="0"/>
            </a:rPr>
            <a:t> проверка </a:t>
          </a:r>
          <a:r>
            <a:rPr lang="ru-RU" sz="1050" kern="1200" dirty="0" smtClean="0">
              <a:latin typeface="Calibri Light" panose="020F0302020204030204" pitchFamily="34" charset="0"/>
            </a:rPr>
            <a:t>тестовой части </a:t>
          </a:r>
          <a:r>
            <a:rPr lang="en-US" sz="1050" kern="1200" dirty="0" smtClean="0">
              <a:latin typeface="Calibri Light" panose="020F0302020204030204" pitchFamily="34" charset="0"/>
            </a:rPr>
            <a:t/>
          </a:r>
          <a:br>
            <a:rPr lang="en-US" sz="1050" kern="1200" dirty="0" smtClean="0">
              <a:latin typeface="Calibri Light" panose="020F0302020204030204" pitchFamily="34" charset="0"/>
            </a:rPr>
          </a:br>
          <a:r>
            <a:rPr lang="ru-RU" sz="1050" kern="1200" dirty="0" smtClean="0">
              <a:latin typeface="Calibri Light" panose="020F0302020204030204" pitchFamily="34" charset="0"/>
            </a:rPr>
            <a:t>и </a:t>
          </a:r>
          <a:r>
            <a:rPr lang="ru-RU" sz="1050" b="1" kern="1200" dirty="0" err="1" smtClean="0">
              <a:latin typeface="Calibri Light" panose="020F0302020204030204" pitchFamily="34" charset="0"/>
            </a:rPr>
            <a:t>критериальная</a:t>
          </a:r>
          <a:r>
            <a:rPr lang="ru-RU" sz="1050" b="1" kern="1200" dirty="0" smtClean="0">
              <a:latin typeface="Calibri Light" panose="020F0302020204030204" pitchFamily="34" charset="0"/>
            </a:rPr>
            <a:t> проверка</a:t>
          </a:r>
          <a:r>
            <a:rPr lang="ru-RU" sz="1050" kern="1200" dirty="0" smtClean="0">
              <a:latin typeface="Calibri Light" panose="020F0302020204030204" pitchFamily="34" charset="0"/>
            </a:rPr>
            <a:t> развёрнутых ответов </a:t>
          </a:r>
          <a:r>
            <a:rPr lang="ru-RU" sz="1050" b="1" kern="1200" dirty="0" smtClean="0">
              <a:latin typeface="Calibri Light" panose="020F0302020204030204" pitchFamily="34" charset="0"/>
            </a:rPr>
            <a:t>экспертами</a:t>
          </a:r>
          <a:r>
            <a:rPr lang="ru-RU" sz="1050" kern="1200" dirty="0" smtClean="0">
              <a:latin typeface="Calibri Light" panose="020F0302020204030204" pitchFamily="34" charset="0"/>
            </a:rPr>
            <a:t>.</a:t>
          </a:r>
          <a:endParaRPr lang="ru-RU" sz="1050" kern="1200" dirty="0">
            <a:latin typeface="Calibri Light" panose="020F0302020204030204" pitchFamily="34" charset="0"/>
          </a:endParaRPr>
        </a:p>
      </dsp:txBody>
      <dsp:txXfrm>
        <a:off x="2807236" y="1504914"/>
        <a:ext cx="1365948" cy="1504914"/>
      </dsp:txXfrm>
    </dsp:sp>
    <dsp:sp modelId="{B52D3E22-F6B7-4FDE-B1C6-63C0A82CB877}">
      <dsp:nvSpPr>
        <dsp:cNvPr id="0" name=""/>
        <dsp:cNvSpPr/>
      </dsp:nvSpPr>
      <dsp:spPr>
        <a:xfrm>
          <a:off x="3063467" y="129663"/>
          <a:ext cx="922028" cy="922028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BD8E51-9502-43B1-93E6-87A5C8F6A66E}">
      <dsp:nvSpPr>
        <dsp:cNvPr id="0" name=""/>
        <dsp:cNvSpPr/>
      </dsp:nvSpPr>
      <dsp:spPr>
        <a:xfrm>
          <a:off x="4220884" y="0"/>
          <a:ext cx="1365948" cy="376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>
          <a:solidFill>
            <a:srgbClr val="0079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 Light" panose="020F0302020204030204" pitchFamily="34" charset="0"/>
            </a:rPr>
            <a:t>Результаты оценки по каждому участнику в виде </a:t>
          </a:r>
          <a:r>
            <a:rPr lang="ru-RU" sz="1100" b="1" kern="1200" dirty="0" smtClean="0">
              <a:latin typeface="Calibri Light" panose="020F0302020204030204" pitchFamily="34" charset="0"/>
            </a:rPr>
            <a:t>Листа оценки индивидуальных образовательных достижений</a:t>
          </a:r>
          <a:r>
            <a:rPr lang="ru-RU" sz="1100" kern="1200" dirty="0" smtClean="0">
              <a:latin typeface="Calibri Light" panose="020F0302020204030204" pitchFamily="34" charset="0"/>
            </a:rPr>
            <a:t>, для учителя - </a:t>
          </a:r>
          <a:r>
            <a:rPr lang="ru-RU" sz="1100" b="1" kern="1200" dirty="0" smtClean="0">
              <a:latin typeface="Calibri Light" panose="020F0302020204030204" pitchFamily="34" charset="0"/>
            </a:rPr>
            <a:t>Аналитический материал </a:t>
          </a:r>
          <a:r>
            <a:rPr lang="ru-RU" sz="1100" kern="1200" dirty="0" smtClean="0">
              <a:latin typeface="Calibri Light" panose="020F0302020204030204" pitchFamily="34" charset="0"/>
            </a:rPr>
            <a:t>по результатам оценки группы учащихся</a:t>
          </a:r>
          <a:endParaRPr lang="ru-RU" sz="1100" kern="1200" dirty="0">
            <a:latin typeface="Calibri Light" panose="020F0302020204030204" pitchFamily="34" charset="0"/>
          </a:endParaRPr>
        </a:p>
      </dsp:txBody>
      <dsp:txXfrm>
        <a:off x="4220884" y="1504914"/>
        <a:ext cx="1365948" cy="1504914"/>
      </dsp:txXfrm>
    </dsp:sp>
    <dsp:sp modelId="{B80CEF29-7EC5-47EF-A95E-3DC729B1F201}">
      <dsp:nvSpPr>
        <dsp:cNvPr id="0" name=""/>
        <dsp:cNvSpPr/>
      </dsp:nvSpPr>
      <dsp:spPr>
        <a:xfrm>
          <a:off x="4470394" y="129663"/>
          <a:ext cx="922028" cy="922028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F95629-47A2-46A2-A5C1-1274F83AB946}">
      <dsp:nvSpPr>
        <dsp:cNvPr id="0" name=""/>
        <dsp:cNvSpPr/>
      </dsp:nvSpPr>
      <dsp:spPr>
        <a:xfrm>
          <a:off x="5627812" y="0"/>
          <a:ext cx="1365948" cy="376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>
          <a:solidFill>
            <a:srgbClr val="0079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50" kern="1200" dirty="0" smtClean="0">
            <a:latin typeface="Calibri Light" panose="020F0302020204030204" pitchFamily="34" charset="0"/>
          </a:endParaRP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 Light" panose="020F0302020204030204" pitchFamily="34" charset="0"/>
            </a:rPr>
            <a:t>Оценка осуществляется </a:t>
          </a:r>
          <a:r>
            <a:rPr lang="ru-RU" sz="1100" b="1" kern="1200" dirty="0" smtClean="0">
              <a:latin typeface="Calibri Light" panose="020F0302020204030204" pitchFamily="34" charset="0"/>
            </a:rPr>
            <a:t>в сроки, удобные заказчику </a:t>
          </a:r>
          <a:r>
            <a:rPr lang="ru-RU" sz="1100" kern="1200" dirty="0" smtClean="0">
              <a:latin typeface="Calibri Light" panose="020F0302020204030204" pitchFamily="34" charset="0"/>
            </a:rPr>
            <a:t>по мере готовности учащихся. Проведение самой процедуры оценки образовательных достижений в школе организуется силами заказчика.</a:t>
          </a:r>
          <a:endParaRPr lang="ru-RU" sz="1100" kern="1200" dirty="0">
            <a:latin typeface="Calibri Light" panose="020F0302020204030204" pitchFamily="34" charset="0"/>
          </a:endParaRPr>
        </a:p>
      </dsp:txBody>
      <dsp:txXfrm>
        <a:off x="5627812" y="1504914"/>
        <a:ext cx="1365948" cy="1504914"/>
      </dsp:txXfrm>
    </dsp:sp>
    <dsp:sp modelId="{C9EC9F98-7C1A-4905-BBFD-7540921976AF}">
      <dsp:nvSpPr>
        <dsp:cNvPr id="0" name=""/>
        <dsp:cNvSpPr/>
      </dsp:nvSpPr>
      <dsp:spPr>
        <a:xfrm>
          <a:off x="5877322" y="129663"/>
          <a:ext cx="922028" cy="922028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79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F772CB-3867-4EE0-A341-9B3A2548A901}">
      <dsp:nvSpPr>
        <dsp:cNvPr id="0" name=""/>
        <dsp:cNvSpPr/>
      </dsp:nvSpPr>
      <dsp:spPr>
        <a:xfrm>
          <a:off x="7034739" y="0"/>
          <a:ext cx="1365948" cy="376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>
          <a:solidFill>
            <a:srgbClr val="0079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 Light" panose="020F0302020204030204" pitchFamily="34" charset="0"/>
            </a:rPr>
            <a:t>Минимизированы негативные </a:t>
          </a:r>
          <a:r>
            <a:rPr lang="ru-RU" sz="1100" kern="1200" dirty="0" smtClean="0">
              <a:latin typeface="Calibri Light" panose="020F0302020204030204" pitchFamily="34" charset="0"/>
            </a:rPr>
            <a:t>административные </a:t>
          </a:r>
          <a:r>
            <a:rPr lang="ru-RU" sz="1100" b="1" kern="1200" dirty="0" smtClean="0">
              <a:latin typeface="Calibri Light" panose="020F0302020204030204" pitchFamily="34" charset="0"/>
            </a:rPr>
            <a:t>последствия</a:t>
          </a:r>
          <a:r>
            <a:rPr lang="ru-RU" sz="1100" kern="1200" dirty="0" smtClean="0">
              <a:latin typeface="Calibri Light" panose="020F0302020204030204" pitchFamily="34" charset="0"/>
            </a:rPr>
            <a:t> по результатам оценки – </a:t>
          </a:r>
          <a:r>
            <a:rPr lang="ru-RU" sz="1100" b="1" kern="1200" dirty="0" smtClean="0">
              <a:latin typeface="Calibri Light" panose="020F0302020204030204" pitchFamily="34" charset="0"/>
            </a:rPr>
            <a:t>результаты</a:t>
          </a:r>
          <a:r>
            <a:rPr lang="ru-RU" sz="1100" kern="1200" dirty="0" smtClean="0">
              <a:latin typeface="Calibri Light" panose="020F0302020204030204" pitchFamily="34" charset="0"/>
            </a:rPr>
            <a:t> предоставляются </a:t>
          </a:r>
          <a:r>
            <a:rPr lang="ru-RU" sz="1100" b="1" kern="1200" dirty="0" smtClean="0">
              <a:latin typeface="Calibri Light" panose="020F0302020204030204" pitchFamily="34" charset="0"/>
            </a:rPr>
            <a:t>только заказчику</a:t>
          </a:r>
          <a:endParaRPr lang="ru-RU" sz="1100" b="1" kern="1200" dirty="0">
            <a:latin typeface="Calibri Light" panose="020F0302020204030204" pitchFamily="34" charset="0"/>
          </a:endParaRPr>
        </a:p>
      </dsp:txBody>
      <dsp:txXfrm>
        <a:off x="7034739" y="1504914"/>
        <a:ext cx="1365948" cy="1504914"/>
      </dsp:txXfrm>
    </dsp:sp>
    <dsp:sp modelId="{25E5DC67-AA28-4054-A025-9D2184BC77EF}">
      <dsp:nvSpPr>
        <dsp:cNvPr id="0" name=""/>
        <dsp:cNvSpPr/>
      </dsp:nvSpPr>
      <dsp:spPr>
        <a:xfrm>
          <a:off x="7284249" y="122446"/>
          <a:ext cx="922028" cy="922028"/>
        </a:xfrm>
        <a:prstGeom prst="ellipse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9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A85374-A9A5-4028-AB5A-BE935FDC1AAB}">
      <dsp:nvSpPr>
        <dsp:cNvPr id="0" name=""/>
        <dsp:cNvSpPr/>
      </dsp:nvSpPr>
      <dsp:spPr>
        <a:xfrm>
          <a:off x="316477" y="3185785"/>
          <a:ext cx="7728727" cy="564342"/>
        </a:xfrm>
        <a:prstGeom prst="leftRightArrow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  <a:contourClr>
            <a:srgbClr val="0079C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9DDFF-AF93-4611-8230-863B6FFD1F01}">
      <dsp:nvSpPr>
        <dsp:cNvPr id="0" name=""/>
        <dsp:cNvSpPr/>
      </dsp:nvSpPr>
      <dsp:spPr>
        <a:xfrm>
          <a:off x="-4643694" y="-711911"/>
          <a:ext cx="5531450" cy="5531450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356AD-629C-4B39-8C9A-F2676F093570}">
      <dsp:nvSpPr>
        <dsp:cNvPr id="0" name=""/>
        <dsp:cNvSpPr/>
      </dsp:nvSpPr>
      <dsp:spPr>
        <a:xfrm>
          <a:off x="464971" y="315794"/>
          <a:ext cx="6247904" cy="63191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5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готовности к обучению в основной школе </a:t>
          </a:r>
          <a:r>
            <a:rPr lang="ru-RU" sz="1700" kern="1200" dirty="0" smtClean="0"/>
            <a:t>(на выходе из 4 класса или на входе в 5 класс)</a:t>
          </a:r>
        </a:p>
      </dsp:txBody>
      <dsp:txXfrm>
        <a:off x="464971" y="315794"/>
        <a:ext cx="6247904" cy="631917"/>
      </dsp:txXfrm>
    </dsp:sp>
    <dsp:sp modelId="{018CEC02-D153-4D5B-AC9A-BA377A59FDCA}">
      <dsp:nvSpPr>
        <dsp:cNvPr id="0" name=""/>
        <dsp:cNvSpPr/>
      </dsp:nvSpPr>
      <dsp:spPr>
        <a:xfrm>
          <a:off x="70023" y="236804"/>
          <a:ext cx="789896" cy="7898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784E6-2033-4A92-85F4-E306960199A0}">
      <dsp:nvSpPr>
        <dsp:cNvPr id="0" name=""/>
        <dsp:cNvSpPr/>
      </dsp:nvSpPr>
      <dsp:spPr>
        <a:xfrm>
          <a:off x="827264" y="1178099"/>
          <a:ext cx="5885612" cy="80338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5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образовательных достижений учащихся и соответствие требованиям образовательного стандарта </a:t>
          </a:r>
          <a:r>
            <a:rPr lang="ru-RU" sz="1700" kern="1200" dirty="0" smtClean="0"/>
            <a:t>(русский язык, математика)</a:t>
          </a:r>
          <a:endParaRPr lang="ru-RU" sz="1700" kern="1200" dirty="0"/>
        </a:p>
      </dsp:txBody>
      <dsp:txXfrm>
        <a:off x="827264" y="1178099"/>
        <a:ext cx="5885612" cy="803388"/>
      </dsp:txXfrm>
    </dsp:sp>
    <dsp:sp modelId="{E3C88E2F-ADFD-4D0F-9D66-E9506FC85222}">
      <dsp:nvSpPr>
        <dsp:cNvPr id="0" name=""/>
        <dsp:cNvSpPr/>
      </dsp:nvSpPr>
      <dsp:spPr>
        <a:xfrm>
          <a:off x="432315" y="1184845"/>
          <a:ext cx="789896" cy="7898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148AAF-02DC-488C-A06D-DCF283F069E5}">
      <dsp:nvSpPr>
        <dsp:cNvPr id="0" name=""/>
        <dsp:cNvSpPr/>
      </dsp:nvSpPr>
      <dsp:spPr>
        <a:xfrm>
          <a:off x="827264" y="2211874"/>
          <a:ext cx="5885612" cy="63191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5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готовности к ГИА 9 </a:t>
          </a:r>
          <a:r>
            <a:rPr lang="ru-RU" sz="1700" kern="1200" dirty="0" smtClean="0"/>
            <a:t>(русский, математика, общество, история, физика, химия, биология)</a:t>
          </a:r>
          <a:endParaRPr lang="ru-RU" sz="1700" kern="1200" dirty="0"/>
        </a:p>
      </dsp:txBody>
      <dsp:txXfrm>
        <a:off x="827264" y="2211874"/>
        <a:ext cx="5885612" cy="631917"/>
      </dsp:txXfrm>
    </dsp:sp>
    <dsp:sp modelId="{C0684870-478C-47A2-BD3A-0F9BB6EF8FE7}">
      <dsp:nvSpPr>
        <dsp:cNvPr id="0" name=""/>
        <dsp:cNvSpPr/>
      </dsp:nvSpPr>
      <dsp:spPr>
        <a:xfrm>
          <a:off x="432315" y="2132885"/>
          <a:ext cx="789896" cy="7898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6127E5-AE26-4D21-8486-653B1AEDC922}">
      <dsp:nvSpPr>
        <dsp:cNvPr id="0" name=""/>
        <dsp:cNvSpPr/>
      </dsp:nvSpPr>
      <dsp:spPr>
        <a:xfrm>
          <a:off x="464971" y="3159915"/>
          <a:ext cx="6247904" cy="63191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15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уровня готовности к ЕГЭ </a:t>
          </a:r>
          <a:r>
            <a:rPr lang="ru-RU" sz="1700" kern="1200" dirty="0" smtClean="0"/>
            <a:t>(русский, математика, общество, история, физика, химия, биология)</a:t>
          </a:r>
          <a:endParaRPr lang="ru-RU" sz="1700" kern="1200" dirty="0"/>
        </a:p>
      </dsp:txBody>
      <dsp:txXfrm>
        <a:off x="464971" y="3159915"/>
        <a:ext cx="6247904" cy="631917"/>
      </dsp:txXfrm>
    </dsp:sp>
    <dsp:sp modelId="{FE828F76-C6EA-4508-B7AE-EF4F67FDE07F}">
      <dsp:nvSpPr>
        <dsp:cNvPr id="0" name=""/>
        <dsp:cNvSpPr/>
      </dsp:nvSpPr>
      <dsp:spPr>
        <a:xfrm>
          <a:off x="70023" y="3080925"/>
          <a:ext cx="789896" cy="7898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54540-0240-47A5-AFFD-8D2E585AE6E4}">
      <dsp:nvSpPr>
        <dsp:cNvPr id="0" name=""/>
        <dsp:cNvSpPr/>
      </dsp:nvSpPr>
      <dsp:spPr>
        <a:xfrm>
          <a:off x="2148" y="0"/>
          <a:ext cx="2108361" cy="35054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процедуре оценки уровня готовности к ЕГЭ-2014 по предмету</a:t>
          </a:r>
          <a:endParaRPr lang="ru-RU" sz="1600" kern="1200" dirty="0"/>
        </a:p>
      </dsp:txBody>
      <dsp:txXfrm>
        <a:off x="2148" y="0"/>
        <a:ext cx="2108361" cy="1051649"/>
      </dsp:txXfrm>
    </dsp:sp>
    <dsp:sp modelId="{F51742D5-779E-4C59-A6A3-0BD9639ACA91}">
      <dsp:nvSpPr>
        <dsp:cNvPr id="0" name=""/>
        <dsp:cNvSpPr/>
      </dsp:nvSpPr>
      <dsp:spPr>
        <a:xfrm>
          <a:off x="212984" y="1051949"/>
          <a:ext cx="1686689" cy="6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Назначение работы</a:t>
          </a:r>
          <a:endParaRPr lang="ru-RU" sz="1200" kern="1200" dirty="0"/>
        </a:p>
      </dsp:txBody>
      <dsp:txXfrm>
        <a:off x="233155" y="1072120"/>
        <a:ext cx="1646347" cy="648348"/>
      </dsp:txXfrm>
    </dsp:sp>
    <dsp:sp modelId="{49A8A15D-B135-424F-8C5F-8FCFFD0935BD}">
      <dsp:nvSpPr>
        <dsp:cNvPr id="0" name=""/>
        <dsp:cNvSpPr/>
      </dsp:nvSpPr>
      <dsp:spPr>
        <a:xfrm>
          <a:off x="212984" y="1846591"/>
          <a:ext cx="1686689" cy="6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Возможные направления использования результатов оценки</a:t>
          </a:r>
          <a:endParaRPr lang="ru-RU" sz="1200" kern="1200" dirty="0"/>
        </a:p>
      </dsp:txBody>
      <dsp:txXfrm>
        <a:off x="233155" y="1866762"/>
        <a:ext cx="1646347" cy="648348"/>
      </dsp:txXfrm>
    </dsp:sp>
    <dsp:sp modelId="{609ACCA1-371A-40AF-9552-4E3FDEE8B381}">
      <dsp:nvSpPr>
        <dsp:cNvPr id="0" name=""/>
        <dsp:cNvSpPr/>
      </dsp:nvSpPr>
      <dsp:spPr>
        <a:xfrm>
          <a:off x="212984" y="2641234"/>
          <a:ext cx="1686689" cy="6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 оценивания</a:t>
          </a:r>
          <a:endParaRPr lang="ru-RU" sz="1200" kern="1200" dirty="0"/>
        </a:p>
      </dsp:txBody>
      <dsp:txXfrm>
        <a:off x="233155" y="2661405"/>
        <a:ext cx="1646347" cy="648348"/>
      </dsp:txXfrm>
    </dsp:sp>
    <dsp:sp modelId="{C150FC5B-CF36-42AD-86F0-DAAD0E4A6CEF}">
      <dsp:nvSpPr>
        <dsp:cNvPr id="0" name=""/>
        <dsp:cNvSpPr/>
      </dsp:nvSpPr>
      <dsp:spPr>
        <a:xfrm>
          <a:off x="2268637" y="0"/>
          <a:ext cx="2108361" cy="35054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Тесты ЕГЭ-2014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по </a:t>
          </a:r>
          <a:r>
            <a:rPr lang="ru-RU" sz="1600" kern="1200" dirty="0" smtClean="0"/>
            <a:t>предмету: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что </a:t>
          </a:r>
          <a:r>
            <a:rPr lang="ru-RU" sz="1600" kern="1200" dirty="0" smtClean="0"/>
            <a:t>нового?</a:t>
          </a:r>
          <a:endParaRPr lang="ru-RU" sz="1600" kern="1200" dirty="0"/>
        </a:p>
      </dsp:txBody>
      <dsp:txXfrm>
        <a:off x="2268637" y="0"/>
        <a:ext cx="2108361" cy="1051649"/>
      </dsp:txXfrm>
    </dsp:sp>
    <dsp:sp modelId="{054DF4BB-5FCF-43C1-875E-B747D8898419}">
      <dsp:nvSpPr>
        <dsp:cNvPr id="0" name=""/>
        <dsp:cNvSpPr/>
      </dsp:nvSpPr>
      <dsp:spPr>
        <a:xfrm>
          <a:off x="2479473" y="1051949"/>
          <a:ext cx="1686689" cy="6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Изменения, 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r>
            <a:rPr lang="ru-RU" sz="1200" kern="1200" dirty="0" smtClean="0"/>
            <a:t>внесённые </a:t>
          </a:r>
          <a:r>
            <a:rPr lang="ru-RU" sz="1200" kern="1200" dirty="0" smtClean="0"/>
            <a:t>в 2014 году</a:t>
          </a:r>
          <a:endParaRPr lang="ru-RU" sz="1200" kern="1200" dirty="0"/>
        </a:p>
      </dsp:txBody>
      <dsp:txXfrm>
        <a:off x="2499644" y="1072120"/>
        <a:ext cx="1646347" cy="648348"/>
      </dsp:txXfrm>
    </dsp:sp>
    <dsp:sp modelId="{33076685-6BAB-4EC2-A771-4012AB238383}">
      <dsp:nvSpPr>
        <dsp:cNvPr id="0" name=""/>
        <dsp:cNvSpPr/>
      </dsp:nvSpPr>
      <dsp:spPr>
        <a:xfrm>
          <a:off x="2479473" y="1846591"/>
          <a:ext cx="1686689" cy="6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Спецификация работы – перечень проверяемых умений</a:t>
          </a:r>
          <a:endParaRPr lang="ru-RU" sz="1200" kern="1200" dirty="0"/>
        </a:p>
      </dsp:txBody>
      <dsp:txXfrm>
        <a:off x="2499644" y="1866762"/>
        <a:ext cx="1646347" cy="648348"/>
      </dsp:txXfrm>
    </dsp:sp>
    <dsp:sp modelId="{94050284-D18A-48F1-9A4F-ED2C8F3CDFAD}">
      <dsp:nvSpPr>
        <dsp:cNvPr id="0" name=""/>
        <dsp:cNvSpPr/>
      </dsp:nvSpPr>
      <dsp:spPr>
        <a:xfrm>
          <a:off x="2479473" y="2641234"/>
          <a:ext cx="1686689" cy="6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Структура работы 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r>
            <a:rPr lang="ru-RU" sz="1200" kern="1200" dirty="0" smtClean="0"/>
            <a:t>по </a:t>
          </a:r>
          <a:r>
            <a:rPr lang="ru-RU" sz="1200" kern="1200" dirty="0" smtClean="0"/>
            <a:t>содержательным блокам и проверяемым умениям</a:t>
          </a:r>
          <a:endParaRPr lang="ru-RU" sz="1200" kern="1200" dirty="0"/>
        </a:p>
      </dsp:txBody>
      <dsp:txXfrm>
        <a:off x="2499644" y="2661405"/>
        <a:ext cx="1646347" cy="648348"/>
      </dsp:txXfrm>
    </dsp:sp>
    <dsp:sp modelId="{6D1C053B-4B01-4AE6-B6A2-C5D800B9FCE5}">
      <dsp:nvSpPr>
        <dsp:cNvPr id="0" name=""/>
        <dsp:cNvSpPr/>
      </dsp:nvSpPr>
      <dsp:spPr>
        <a:xfrm>
          <a:off x="4535126" y="0"/>
          <a:ext cx="2108361" cy="35054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Общие результаты оценки уровня готовности</a:t>
          </a:r>
          <a:endParaRPr lang="ru-RU" sz="1600" kern="1200" dirty="0"/>
        </a:p>
      </dsp:txBody>
      <dsp:txXfrm>
        <a:off x="4535126" y="0"/>
        <a:ext cx="2108361" cy="1051649"/>
      </dsp:txXfrm>
    </dsp:sp>
    <dsp:sp modelId="{94C3B370-93D0-4808-8C06-30C56F155211}">
      <dsp:nvSpPr>
        <dsp:cNvPr id="0" name=""/>
        <dsp:cNvSpPr/>
      </dsp:nvSpPr>
      <dsp:spPr>
        <a:xfrm>
          <a:off x="4745962" y="1051735"/>
          <a:ext cx="1686689" cy="510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Протокол результатов оценки</a:t>
          </a:r>
          <a:endParaRPr lang="ru-RU" sz="1200" kern="1200" dirty="0"/>
        </a:p>
      </dsp:txBody>
      <dsp:txXfrm>
        <a:off x="4760919" y="1066692"/>
        <a:ext cx="1656775" cy="480762"/>
      </dsp:txXfrm>
    </dsp:sp>
    <dsp:sp modelId="{E467CC71-FEFA-4CF2-8398-FA6981310AD1}">
      <dsp:nvSpPr>
        <dsp:cNvPr id="0" name=""/>
        <dsp:cNvSpPr/>
      </dsp:nvSpPr>
      <dsp:spPr>
        <a:xfrm>
          <a:off x="4745962" y="1640977"/>
          <a:ext cx="1686689" cy="510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Таблица сводных результатов оценки. Ключевые </a:t>
          </a:r>
          <a:r>
            <a:rPr lang="ru-RU" sz="1200" kern="1200" dirty="0" smtClean="0"/>
            <a:t>показатели</a:t>
          </a:r>
          <a:endParaRPr lang="ru-RU" sz="1200" kern="1200" dirty="0"/>
        </a:p>
      </dsp:txBody>
      <dsp:txXfrm>
        <a:off x="4760919" y="1655934"/>
        <a:ext cx="1656775" cy="480762"/>
      </dsp:txXfrm>
    </dsp:sp>
    <dsp:sp modelId="{A1BCBC0E-434F-4AA7-BCF3-4DBFE4939C3D}">
      <dsp:nvSpPr>
        <dsp:cNvPr id="0" name=""/>
        <dsp:cNvSpPr/>
      </dsp:nvSpPr>
      <dsp:spPr>
        <a:xfrm>
          <a:off x="4745962" y="2230219"/>
          <a:ext cx="1686689" cy="510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Результаты по содержательным блокам </a:t>
          </a:r>
          <a:r>
            <a:rPr lang="ru-RU" sz="1000" kern="1200" dirty="0" smtClean="0"/>
            <a:t/>
          </a:r>
          <a:br>
            <a:rPr lang="ru-RU" sz="1000" kern="1200" dirty="0" smtClean="0"/>
          </a:br>
          <a:r>
            <a:rPr lang="ru-RU" sz="1000" kern="1200" dirty="0" smtClean="0"/>
            <a:t>и </a:t>
          </a:r>
          <a:r>
            <a:rPr lang="ru-RU" sz="1000" kern="1200" dirty="0" smtClean="0"/>
            <a:t>проверяемым умениям</a:t>
          </a:r>
          <a:endParaRPr lang="ru-RU" sz="1000" kern="1200" dirty="0"/>
        </a:p>
      </dsp:txBody>
      <dsp:txXfrm>
        <a:off x="4760919" y="2245176"/>
        <a:ext cx="1656775" cy="480762"/>
      </dsp:txXfrm>
    </dsp:sp>
    <dsp:sp modelId="{255BF14E-E042-484D-A0B8-802F01A7ED8E}">
      <dsp:nvSpPr>
        <dsp:cNvPr id="0" name=""/>
        <dsp:cNvSpPr/>
      </dsp:nvSpPr>
      <dsp:spPr>
        <a:xfrm>
          <a:off x="4745962" y="2819461"/>
          <a:ext cx="1686689" cy="510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Профиль решаемости заданий работы группой учащихся</a:t>
          </a:r>
          <a:endParaRPr lang="ru-RU" sz="1200" kern="1200" dirty="0"/>
        </a:p>
      </dsp:txBody>
      <dsp:txXfrm>
        <a:off x="4760919" y="2834418"/>
        <a:ext cx="1656775" cy="480762"/>
      </dsp:txXfrm>
    </dsp:sp>
    <dsp:sp modelId="{A8FDC925-2BDE-49BC-95E7-932AAD96ACD2}">
      <dsp:nvSpPr>
        <dsp:cNvPr id="0" name=""/>
        <dsp:cNvSpPr/>
      </dsp:nvSpPr>
      <dsp:spPr>
        <a:xfrm>
          <a:off x="6801614" y="0"/>
          <a:ext cx="2108361" cy="35054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Распределение участников по уровню готовности к ЕГЭ-2014</a:t>
          </a:r>
          <a:endParaRPr lang="ru-RU" sz="1600" kern="1200" dirty="0"/>
        </a:p>
      </dsp:txBody>
      <dsp:txXfrm>
        <a:off x="6801614" y="0"/>
        <a:ext cx="2108361" cy="1051649"/>
      </dsp:txXfrm>
    </dsp:sp>
    <dsp:sp modelId="{651E6BA7-9C3B-4167-845B-0193B1ED38DC}">
      <dsp:nvSpPr>
        <dsp:cNvPr id="0" name=""/>
        <dsp:cNvSpPr/>
      </dsp:nvSpPr>
      <dsp:spPr>
        <a:xfrm>
          <a:off x="6929879" y="1007604"/>
          <a:ext cx="1810205" cy="2079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Группы участников </a:t>
          </a:r>
          <a:r>
            <a:rPr lang="ru-RU" sz="1050" kern="1200" dirty="0" smtClean="0"/>
            <a:t/>
          </a:r>
          <a:br>
            <a:rPr lang="ru-RU" sz="1050" kern="1200" dirty="0" smtClean="0"/>
          </a:br>
          <a:r>
            <a:rPr lang="ru-RU" sz="1050" kern="1200" dirty="0" smtClean="0"/>
            <a:t>по </a:t>
          </a:r>
          <a:r>
            <a:rPr lang="ru-RU" sz="1050" kern="1200" dirty="0" smtClean="0"/>
            <a:t>уровню </a:t>
          </a:r>
          <a:r>
            <a:rPr lang="ru-RU" sz="1050" kern="1200" dirty="0" smtClean="0"/>
            <a:t>готовности</a:t>
          </a:r>
          <a:br>
            <a:rPr lang="ru-RU" sz="1050" kern="1200" dirty="0" smtClean="0"/>
          </a:br>
          <a:r>
            <a:rPr lang="ru-RU" sz="1050" kern="1200" dirty="0" smtClean="0"/>
            <a:t>к </a:t>
          </a:r>
          <a:r>
            <a:rPr lang="ru-RU" sz="1050" kern="1200" dirty="0" smtClean="0"/>
            <a:t>ЕГЭ-2014:</a:t>
          </a:r>
        </a:p>
        <a:p>
          <a:pPr marL="90488" lvl="0" indent="-9048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– Высокий</a:t>
          </a:r>
          <a:endParaRPr lang="ru-RU" sz="1100" kern="1200" dirty="0" smtClean="0"/>
        </a:p>
        <a:p>
          <a:pPr marL="90488" lvl="0" indent="-9048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– Повышенный</a:t>
          </a:r>
          <a:endParaRPr lang="ru-RU" sz="1100" kern="1200" dirty="0" smtClean="0"/>
        </a:p>
        <a:p>
          <a:pPr marL="90488" lvl="0" indent="-9048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– Базовый</a:t>
          </a:r>
          <a:endParaRPr lang="ru-RU" sz="1100" kern="1200" dirty="0" smtClean="0"/>
        </a:p>
        <a:p>
          <a:pPr marL="90488" lvl="0" indent="-9048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– Ниже </a:t>
          </a:r>
          <a:r>
            <a:rPr lang="ru-RU" sz="1100" kern="1200" dirty="0" smtClean="0"/>
            <a:t>уровня стандарта – группа риска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6982898" y="1060623"/>
        <a:ext cx="1704167" cy="1973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229" y="19004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" y="266018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229" y="19004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" y="266018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.png"/><Relationship Id="rId5" Type="http://schemas.openxmlformats.org/officeDocument/2006/relationships/image" Target="../media/image33.WMF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_bochenkov@mail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89822" y="1419622"/>
            <a:ext cx="8883616" cy="1872208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Независимое агентство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оценки </a:t>
            </a:r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качества образования «Лидер»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как </a:t>
            </a:r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внешний сервис в системе образования региона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5229981" y="3807582"/>
            <a:ext cx="38785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FF00"/>
                </a:solidFill>
              </a:rPr>
              <a:t>БОЧЕНКОВ СЕРГЕЙ АНАТОЛЬЕВИЧ</a:t>
            </a:r>
            <a:endParaRPr lang="ru-RU" sz="1600" dirty="0" smtClean="0">
              <a:solidFill>
                <a:srgbClr val="FFFF00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эксперт Независимого агентства оценки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качества образования «Лидер»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7164" y="4659405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 rotWithShape="1">
          <a:blip r:embed="rId3" cstate="print"/>
          <a:srcRect t="13979" b="13239"/>
          <a:stretch/>
        </p:blipFill>
        <p:spPr bwMode="auto">
          <a:xfrm>
            <a:off x="5676109" y="4718210"/>
            <a:ext cx="1645357" cy="4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0" y="4677907"/>
            <a:ext cx="952676" cy="4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70" y="4755894"/>
            <a:ext cx="1553210" cy="3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" y="4656351"/>
            <a:ext cx="507401" cy="50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0" y="4669145"/>
            <a:ext cx="725312" cy="477476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062" y="4740376"/>
            <a:ext cx="1368152" cy="3420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" descr="Новосибирский Институт Мониторинга и Развития Образован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31" y="4718210"/>
            <a:ext cx="1421757" cy="379136"/>
          </a:xfrm>
          <a:prstGeom prst="rect">
            <a:avLst/>
          </a:prstGeom>
          <a:solidFill>
            <a:srgbClr val="9D8555"/>
          </a:solidFill>
          <a:extLst/>
        </p:spPr>
      </p:pic>
      <p:sp>
        <p:nvSpPr>
          <p:cNvPr id="30" name="Прямоугольник 29"/>
          <p:cNvSpPr/>
          <p:nvPr/>
        </p:nvSpPr>
        <p:spPr>
          <a:xfrm>
            <a:off x="722224" y="207049"/>
            <a:ext cx="673009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РТЦ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ИнОбра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22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мая 201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4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0" y="1123696"/>
            <a:ext cx="4698096" cy="39300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НЕЗАВИСИМАЯ ОЦЕНКА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ОБРАЗОВАТЕЛЬНЫХ ДОСТИЖЕНИЙ УЧАЩИХСЯ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http://www.</a:t>
            </a:r>
            <a:r>
              <a:rPr lang="ru-RU" sz="1400" b="1" dirty="0" err="1" smtClean="0">
                <a:solidFill>
                  <a:srgbClr val="C00000"/>
                </a:solidFill>
              </a:rPr>
              <a:t>наоко.рф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buBlip>
                <a:blip r:embed="rId3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Предоставляем </a:t>
            </a:r>
            <a:r>
              <a:rPr lang="ru-RU" sz="1300" dirty="0">
                <a:solidFill>
                  <a:schemeClr val="tx1"/>
                </a:solidFill>
              </a:rPr>
              <a:t>пользователям доступ к качественным стандартизированным измерителям для оценки индивидуальных образовательных  достижений учащихся </a:t>
            </a:r>
            <a:r>
              <a:rPr lang="en-US" sz="1300" dirty="0" smtClean="0">
                <a:solidFill>
                  <a:schemeClr val="tx1"/>
                </a:solidFill>
              </a:rPr>
              <a:t/>
            </a:r>
            <a:br>
              <a:rPr lang="en-US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сочетании с последующей профессиональной обработкой и интерпретацией полученных </a:t>
            </a:r>
            <a:r>
              <a:rPr lang="ru-RU" sz="1300" dirty="0" smtClean="0">
                <a:solidFill>
                  <a:schemeClr val="tx1"/>
                </a:solidFill>
              </a:rPr>
              <a:t>результатов.</a:t>
            </a:r>
          </a:p>
          <a:p>
            <a:pPr marL="1512000" indent="-285750">
              <a:lnSpc>
                <a:spcPts val="1400"/>
              </a:lnSpc>
              <a:spcBef>
                <a:spcPts val="600"/>
              </a:spcBef>
              <a:buBlip>
                <a:blip r:embed="rId3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В 2013/14 учебном году услугами агентства воспользовались 80,1% школ республики (более 90% выпускников </a:t>
            </a:r>
            <a:r>
              <a:rPr lang="en-US" sz="1300" dirty="0" smtClean="0">
                <a:solidFill>
                  <a:schemeClr val="tx1"/>
                </a:solidFill>
              </a:rPr>
              <a:t/>
            </a:r>
            <a:br>
              <a:rPr lang="en-US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9 </a:t>
            </a:r>
            <a:r>
              <a:rPr lang="ru-RU" sz="1300" dirty="0" smtClean="0">
                <a:solidFill>
                  <a:schemeClr val="tx1"/>
                </a:solidFill>
              </a:rPr>
              <a:t>и 11 классов).</a:t>
            </a:r>
          </a:p>
          <a:p>
            <a:pPr marL="1512000" indent="-285750">
              <a:lnSpc>
                <a:spcPts val="1400"/>
              </a:lnSpc>
              <a:spcBef>
                <a:spcPts val="600"/>
              </a:spcBef>
              <a:buBlip>
                <a:blip r:embed="rId3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Около 30% школ (в них обучается </a:t>
            </a:r>
            <a:r>
              <a:rPr lang="en-US" sz="1300" dirty="0" smtClean="0">
                <a:solidFill>
                  <a:schemeClr val="tx1"/>
                </a:solidFill>
              </a:rPr>
              <a:t/>
            </a:r>
            <a:br>
              <a:rPr lang="en-US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51,2</a:t>
            </a:r>
            <a:r>
              <a:rPr lang="ru-RU" sz="1300" dirty="0" smtClean="0">
                <a:solidFill>
                  <a:schemeClr val="tx1"/>
                </a:solidFill>
              </a:rPr>
              <a:t>% учащихся республики) </a:t>
            </a:r>
            <a:r>
              <a:rPr lang="en-US" sz="1300" dirty="0" smtClean="0">
                <a:solidFill>
                  <a:schemeClr val="tx1"/>
                </a:solidFill>
              </a:rPr>
              <a:t/>
            </a:r>
            <a:br>
              <a:rPr lang="en-US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системно </a:t>
            </a:r>
            <a:r>
              <a:rPr lang="ru-RU" sz="1300" dirty="0" smtClean="0">
                <a:solidFill>
                  <a:schemeClr val="tx1"/>
                </a:solidFill>
              </a:rPr>
              <a:t>используют независимую оценку в школьном мониторинге.</a:t>
            </a:r>
          </a:p>
          <a:p>
            <a:pPr marL="1512000" indent="-285750">
              <a:lnSpc>
                <a:spcPts val="1400"/>
              </a:lnSpc>
              <a:spcBef>
                <a:spcPts val="600"/>
              </a:spcBef>
              <a:buBlip>
                <a:blip r:embed="rId3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Успешно апробирована работа с отдельными школами соседних регионов.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53906" y="960931"/>
            <a:ext cx="4355976" cy="4155926"/>
          </a:xfrm>
          <a:prstGeom prst="roundRect">
            <a:avLst>
              <a:gd name="adj" fmla="val 5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48719" y="-12632"/>
            <a:ext cx="1250338" cy="1138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10 лет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 системе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оценки качества образования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I:\DCIM\101MSDCF\DSC081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72514" y="2379855"/>
            <a:ext cx="1020663" cy="7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3369">
            <a:off x="5117279" y="2828708"/>
            <a:ext cx="644738" cy="10103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61586" y="4545874"/>
            <a:ext cx="3026457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361950"/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О состоянии и результатах деятельности системы образования Чувашской Республики, 2012/2013 учебный год. Публичный доклад. – Чебоксары, 2013. – 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164 </a:t>
            </a: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с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96329" y="4060627"/>
            <a:ext cx="1187715" cy="83579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95982" y="2434932"/>
            <a:ext cx="3592062" cy="488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Анализ результатов единого государственного экзамена по Ханты-Мансийскому автономному округу – Югре в 2011 году. Серия «По результатам ЕГЭ-2011». Выпуск 1. – Ханты-Мансийск: ООО «ТЕХНОПОЛИС», 2011. – 182 с..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98110" y="4087388"/>
            <a:ext cx="2089934" cy="349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Анализ результатов 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ЕГЭ по образовательному учреждению 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391" y="1152655"/>
            <a:ext cx="4301099" cy="1274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Адресная подготовка аналитических материалов, выполненных на основе результатов внешних оценочных процедур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выстроенных под задачи управления качеством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образования</a:t>
            </a:r>
          </a:p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C00000"/>
                </a:solidFill>
              </a:rPr>
              <a:t>http://www.</a:t>
            </a:r>
            <a:r>
              <a:rPr lang="ru-RU" sz="1400" b="1" dirty="0" err="1">
                <a:solidFill>
                  <a:srgbClr val="C00000"/>
                </a:solidFill>
              </a:rPr>
              <a:t>наоко.рф</a:t>
            </a:r>
            <a:r>
              <a:rPr lang="ru-RU" sz="1400" b="1" dirty="0">
                <a:solidFill>
                  <a:srgbClr val="C00000"/>
                </a:solidFill>
              </a:rPr>
              <a:t>/</a:t>
            </a:r>
            <a:r>
              <a:rPr lang="en-US" sz="1400" b="1" dirty="0" err="1" smtClean="0">
                <a:solidFill>
                  <a:srgbClr val="C00000"/>
                </a:solidFill>
              </a:rPr>
              <a:t>dokumenty</a:t>
            </a:r>
            <a:r>
              <a:rPr lang="en-US" sz="1400" b="1" dirty="0" smtClean="0">
                <a:solidFill>
                  <a:srgbClr val="C00000"/>
                </a:solidFill>
              </a:rPr>
              <a:t>/24-podgotovka-analiticheskih-i-metodicheskih-materialov-po-ocenke-kachestva-obrazovaniya.html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3" y="3088700"/>
            <a:ext cx="1161475" cy="18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181252" y="123825"/>
            <a:ext cx="7006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ОСНОВНЫЕ НАПРАВЛЕНИЯ РАБОТЫ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75">
            <a:off x="5547330" y="3243697"/>
            <a:ext cx="630564" cy="925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219943" y="3031917"/>
            <a:ext cx="2868101" cy="488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Анализ результатов ЕГЭ-2012 по Чеченской Республике. Сводные таблицы и диаграммы по республике, </a:t>
            </a:r>
            <a:r>
              <a:rPr lang="ru-RU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муниципалите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-там</a:t>
            </a: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, образовательным учреждениям. – Грозный, 2012. – 140 с.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67134" y="3628902"/>
            <a:ext cx="2420910" cy="349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Экспресс-анализ результатов ЕГЭ по 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образователь-ному </a:t>
            </a: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учреждению, муниципалитету, региону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20425662">
            <a:off x="5820868" y="3947399"/>
            <a:ext cx="878338" cy="55690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0033">
            <a:off x="5793609" y="3888426"/>
            <a:ext cx="961249" cy="6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E:\rtc_prezent_png\rtc_0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2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484425984"/>
              </p:ext>
            </p:extLst>
          </p:nvPr>
        </p:nvGraphicFramePr>
        <p:xfrm>
          <a:off x="205325" y="1264032"/>
          <a:ext cx="8400791" cy="376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31900" y="4578101"/>
            <a:ext cx="600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особенности предоставляемой </a:t>
            </a:r>
            <a:r>
              <a:rPr lang="ru-RU" sz="1400" b="1" dirty="0" smtClean="0">
                <a:solidFill>
                  <a:schemeClr val="bg1"/>
                </a:solidFill>
              </a:rPr>
              <a:t>услуги</a:t>
            </a:r>
            <a:r>
              <a:rPr lang="en-US" sz="1400" b="1" dirty="0" smtClean="0">
                <a:solidFill>
                  <a:schemeClr val="bg1"/>
                </a:solidFill>
              </a:rPr>
              <a:t> – </a:t>
            </a:r>
            <a:r>
              <a:rPr lang="en-US" sz="1400" dirty="0" smtClean="0">
                <a:solidFill>
                  <a:schemeClr val="bg1"/>
                </a:solidFill>
              </a:rPr>
              <a:t>http</a:t>
            </a:r>
            <a:r>
              <a:rPr lang="en-US" sz="1400" dirty="0">
                <a:solidFill>
                  <a:schemeClr val="bg1"/>
                </a:solidFill>
              </a:rPr>
              <a:t>://www.</a:t>
            </a:r>
            <a:r>
              <a:rPr lang="ru-RU" sz="1400" dirty="0" err="1">
                <a:solidFill>
                  <a:schemeClr val="bg1"/>
                </a:solidFill>
              </a:rPr>
              <a:t>наоко.рф</a:t>
            </a:r>
            <a:r>
              <a:rPr lang="ru-RU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uslugi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4" y="309519"/>
            <a:ext cx="9725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9549" y="0"/>
            <a:ext cx="6404904" cy="108248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НЕЗАВИСИМАЯ ОЦЕНКА ИНДИВИДУАЛЬНЫХ ОБРАЗОВАТЕЛЬНЫХ ДОСТИЖЕНИЙ УЧАЩИХСЯ. ОСОБЕННОСТИ УСЛУГИ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E:\rtc_prezent_png\rtc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4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48" y="16119"/>
            <a:ext cx="7537251" cy="104750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ИНСТРУМЕНТЫ НЕЗАВИСИМОЙ ОЦЕНКИ ИНДИВИДУАЛЬНЫХ ОБРАЗОВАТЕЛЬНЫХ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ДОСТИЖЕНИЙ УЧАЩИХСЯ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768" y="1501375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ИНСТРУМЕНТ ОЦЕНКИ –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это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спецификация 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комплект вариантов 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ключи и критерии проверки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макет представления индивидуальных достижений и аналитики для группы участников </a:t>
            </a:r>
            <a:endParaRPr lang="ru-RU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028" name="Схема 1027"/>
          <p:cNvGraphicFramePr/>
          <p:nvPr>
            <p:extLst>
              <p:ext uri="{D42A27DB-BD31-4B8C-83A1-F6EECF244321}">
                <p14:modId xmlns:p14="http://schemas.microsoft.com/office/powerpoint/2010/main" val="2233056304"/>
              </p:ext>
            </p:extLst>
          </p:nvPr>
        </p:nvGraphicFramePr>
        <p:xfrm>
          <a:off x="2072752" y="1051643"/>
          <a:ext cx="6768752" cy="41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4" y="309519"/>
            <a:ext cx="9725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E:\rtc_prezent_png\rtc_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5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49" y="109494"/>
            <a:ext cx="7537251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ДЛЯ ЧЕГО НУЖНА НЕЗАВИСИМАЯ ОЦЕНКА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ОБРАЗОВАТЕЛЬНЫХ ДОСТИЖЕНИЙ УЧАЩИХСЯ?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4" y="1010664"/>
            <a:ext cx="8928992" cy="3960440"/>
          </a:xfrm>
          <a:prstGeom prst="roundRect">
            <a:avLst>
              <a:gd name="adj" fmla="val 4268"/>
            </a:avLst>
          </a:prstGeom>
          <a:noFill/>
        </p:spPr>
        <p:txBody>
          <a:bodyPr wrap="square" lIns="1260000" tIns="180000" bIns="18000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Учащиеся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получают возможность проверить уровень своих знаний,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отработать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навыки работы с бланками и тестовыми материалами, почувствовать себя </a:t>
            </a:r>
            <a:r>
              <a:rPr lang="ru-RU" sz="1600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как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 настоящем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экзамене»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Родители</a:t>
            </a:r>
            <a:r>
              <a:rPr lang="ru-RU" sz="1600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получают возможностью независимой объективной оценки знаний своих детей и уровня их готовности к важным итоговым испытаниям.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Попечительские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советы класса и школы могут получить независимую оценку работы учителя и школы</a:t>
            </a:r>
            <a:endParaRPr lang="ru-RU" sz="1600" kern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sz="1600" b="1" kern="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Учителя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получают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возможность на основании независимой оценки знаний обучающихся провести анализ своей работы, увидеть слабые стороны, недостаточно изученные темы или разделы школьного курса и откорректировать свои </a:t>
            </a:r>
            <a:r>
              <a:rPr lang="ru-RU" sz="1600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действия </a:t>
            </a:r>
            <a:endParaRPr lang="ru-RU" sz="1600" kern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sz="1600" b="1" kern="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Руководители школ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 основании независимой объективной оценки качества образования могут своевременно принимать необходимые управленческие решения по оптимизации подготовки к ЕГЭ и ГИА, выполнению требований образовательного стандарта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1008"/>
            <a:ext cx="1090228" cy="11117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6" y="2964295"/>
            <a:ext cx="1086655" cy="10081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27" y="3998344"/>
            <a:ext cx="1053797" cy="879597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0" b="98957" l="1070" r="100000">
                        <a14:foregroundMark x1="45588" y1="29217" x2="45588" y2="29217"/>
                        <a14:foregroundMark x1="46257" y1="28000" x2="46257" y2="28000"/>
                        <a14:foregroundMark x1="47059" y1="27826" x2="47059" y2="27826"/>
                        <a14:foregroundMark x1="46658" y1="29217" x2="46658" y2="29217"/>
                        <a14:foregroundMark x1="48797" y1="30435" x2="48797" y2="30435"/>
                        <a14:foregroundMark x1="49866" y1="32174" x2="49866" y2="32174"/>
                        <a14:foregroundMark x1="50936" y1="33565" x2="50936" y2="33565"/>
                        <a14:foregroundMark x1="56818" y1="30957" x2="56818" y2="30957"/>
                        <a14:foregroundMark x1="58556" y1="25565" x2="58556" y2="25565"/>
                        <a14:foregroundMark x1="51872" y1="19130" x2="51872" y2="19130"/>
                        <a14:foregroundMark x1="50401" y1="17391" x2="50401" y2="17391"/>
                        <a14:foregroundMark x1="51604" y1="16870" x2="51604" y2="16870"/>
                        <a14:foregroundMark x1="50401" y1="10783" x2="50401" y2="10783"/>
                        <a14:foregroundMark x1="49866" y1="13565" x2="49866" y2="13565"/>
                        <a14:backgroundMark x1="4412" y1="10783" x2="4412" y2="12174"/>
                        <a14:backgroundMark x1="32353" y1="8348" x2="32353" y2="8348"/>
                        <a14:backgroundMark x1="32754" y1="12348" x2="32754" y2="12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8" y="2067694"/>
            <a:ext cx="1123142" cy="8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4" y="309519"/>
            <a:ext cx="9725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E:\rtc_prezent_png\rtc_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2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48" y="16119"/>
            <a:ext cx="7537251" cy="104750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КАК ВЫГЛЯДИТ РЕЗУЛЬТАТ,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КОТОРЫЙ ПОЛУЧАЕТ КАЖДЫЙ УЧАСТНИК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ПРОЦЕДУРЫ ОЦЕНКИ УРОВНЯ ГОТОВНОСТИ К ЕГЭ?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181143"/>
            <a:ext cx="7907838" cy="390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0344" y="2774653"/>
            <a:ext cx="40811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/>
              <a:t>Что делать </a:t>
            </a:r>
            <a:r>
              <a:rPr lang="ru-RU" sz="1100" b="1" dirty="0" smtClean="0"/>
              <a:t>с </a:t>
            </a:r>
            <a:r>
              <a:rPr lang="ru-RU" sz="1100" b="1" dirty="0"/>
              <a:t>полученными результатами оценки? </a:t>
            </a:r>
          </a:p>
          <a:p>
            <a:pPr marL="180975" indent="-180975">
              <a:lnSpc>
                <a:spcPts val="12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1100" dirty="0"/>
              <a:t>Сопоставить имеющийся уровень подготовки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с </a:t>
            </a:r>
            <a:r>
              <a:rPr lang="ru-RU" sz="1100" dirty="0"/>
              <a:t>необходимым для выбранной образовательной траектории.</a:t>
            </a:r>
          </a:p>
          <a:p>
            <a:pPr marL="180975" indent="-180975">
              <a:lnSpc>
                <a:spcPts val="12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1100" dirty="0"/>
              <a:t>Принять решения о необходимости сдачи </a:t>
            </a:r>
            <a:r>
              <a:rPr lang="ru-RU" sz="1100" dirty="0" smtClean="0"/>
              <a:t>предмета</a:t>
            </a:r>
            <a:br>
              <a:rPr lang="ru-RU" sz="1100" dirty="0" smtClean="0"/>
            </a:br>
            <a:r>
              <a:rPr lang="ru-RU" sz="1100" dirty="0" smtClean="0"/>
              <a:t>по </a:t>
            </a:r>
            <a:r>
              <a:rPr lang="ru-RU" sz="1100" dirty="0"/>
              <a:t>выбору в форме ЕГЭ </a:t>
            </a:r>
            <a:r>
              <a:rPr lang="ru-RU" sz="1100" dirty="0" smtClean="0"/>
              <a:t>(ГИА</a:t>
            </a:r>
            <a:r>
              <a:rPr lang="ru-RU" sz="1100" dirty="0"/>
              <a:t>) при имеющемся уровне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готовности </a:t>
            </a:r>
            <a:r>
              <a:rPr lang="ru-RU" sz="1100" dirty="0"/>
              <a:t>и необходимом для поступления результате ЕГЭ.</a:t>
            </a:r>
          </a:p>
          <a:p>
            <a:pPr marL="180975" indent="-180975">
              <a:lnSpc>
                <a:spcPts val="12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1100" dirty="0"/>
              <a:t>Наметить желаемый уровень успешности выполнения работы в первичных баллах и определить, за счёт каких заданий работы можно добрать необходимый результат.</a:t>
            </a:r>
          </a:p>
          <a:p>
            <a:pPr marL="180975" indent="-180975">
              <a:lnSpc>
                <a:spcPts val="12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1100" dirty="0"/>
              <a:t>Определить проблемные зоны в содержательных блоках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</a:t>
            </a:r>
            <a:r>
              <a:rPr lang="ru-RU" sz="1100" dirty="0"/>
              <a:t>, используя помощь учителя, репетитора или путём самоподготовки максимально отработать темы и задания, вызвавшие трудности на тренировочном тестировании.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4" y="309519"/>
            <a:ext cx="9725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0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49" y="16119"/>
            <a:ext cx="7537251" cy="1044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КАК ВЫГЛЯДИТ РЕЗУЛЬТАТ,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КОТОРЫЙ ПОЛУЧАЕТ УЧИТЕЛЬ ПО РЕЗУЛЬТАТАМ НЕЗАВИСИМОЙ ОЦЕНКИ ГРУППЫ УЧАЩИХСЯ?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1631444"/>
              </p:ext>
            </p:extLst>
          </p:nvPr>
        </p:nvGraphicFramePr>
        <p:xfrm>
          <a:off x="80388" y="1405215"/>
          <a:ext cx="8912125" cy="350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253" y="4067827"/>
            <a:ext cx="1671437" cy="1075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046" y="4880387"/>
            <a:ext cx="43983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http</a:t>
            </a:r>
            <a:r>
              <a:rPr lang="en-US" sz="1400" dirty="0">
                <a:solidFill>
                  <a:srgbClr val="C00000"/>
                </a:solidFill>
              </a:rPr>
              <a:t>://</a:t>
            </a:r>
            <a:r>
              <a:rPr lang="ru-RU" sz="1400" dirty="0" err="1">
                <a:solidFill>
                  <a:srgbClr val="C00000"/>
                </a:solidFill>
              </a:rPr>
              <a:t>наоко.рф</a:t>
            </a:r>
            <a:r>
              <a:rPr lang="ru-RU" sz="1400" dirty="0">
                <a:solidFill>
                  <a:srgbClr val="C00000"/>
                </a:solidFill>
              </a:rPr>
              <a:t>/</a:t>
            </a:r>
            <a:r>
              <a:rPr lang="en-US" sz="1400" dirty="0" err="1">
                <a:solidFill>
                  <a:srgbClr val="C00000"/>
                </a:solidFill>
              </a:rPr>
              <a:t>uslugi</a:t>
            </a:r>
            <a:r>
              <a:rPr lang="en-US" sz="1400" dirty="0">
                <a:solidFill>
                  <a:srgbClr val="C00000"/>
                </a:solidFill>
              </a:rPr>
              <a:t>/</a:t>
            </a:r>
            <a:r>
              <a:rPr lang="en-US" sz="1400" dirty="0" err="1">
                <a:solidFill>
                  <a:srgbClr val="C00000"/>
                </a:solidFill>
              </a:rPr>
              <a:t>dlia-uchitelei</a:t>
            </a:r>
            <a:r>
              <a:rPr lang="en-US" sz="1400" dirty="0" smtClean="0">
                <a:solidFill>
                  <a:srgbClr val="C00000"/>
                </a:solidFill>
              </a:rPr>
              <a:t>/</a:t>
            </a:r>
            <a:endParaRPr lang="ru-RU" sz="1400" dirty="0" smtClean="0">
              <a:solidFill>
                <a:srgbClr val="C00000"/>
              </a:solidFill>
            </a:endParaRPr>
          </a:p>
          <a:p>
            <a:endParaRPr lang="ru-RU" sz="1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4" y="309519"/>
            <a:ext cx="9725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42823" y="1028065"/>
            <a:ext cx="7167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9C2"/>
                </a:solidFill>
              </a:rPr>
              <a:t>на </a:t>
            </a:r>
            <a:r>
              <a:rPr lang="ru-RU" sz="2000" dirty="0">
                <a:solidFill>
                  <a:srgbClr val="0079C2"/>
                </a:solidFill>
              </a:rPr>
              <a:t>примере оценки уровня готовности к </a:t>
            </a:r>
            <a:r>
              <a:rPr lang="ru-RU" sz="2000" dirty="0" smtClean="0">
                <a:solidFill>
                  <a:srgbClr val="0079C2"/>
                </a:solidFill>
              </a:rPr>
              <a:t>ЕГЭ</a:t>
            </a:r>
            <a:endParaRPr lang="ru-RU" sz="2000" dirty="0">
              <a:solidFill>
                <a:srgbClr val="0079C2"/>
              </a:solidFill>
            </a:endParaRPr>
          </a:p>
        </p:txBody>
      </p:sp>
      <p:pic>
        <p:nvPicPr>
          <p:cNvPr id="14" name="Picture 4" descr="E:\rtc_prezent_png\rtc_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9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48" y="87406"/>
            <a:ext cx="5889987" cy="976219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УСЛОВИЯ, ОБЕСПЕЧИВАЮЩИЕ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ЖИЗНЕСПОСОБНОСТЬ ПРОЕКТА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495" y="1131590"/>
            <a:ext cx="9175739" cy="3960440"/>
          </a:xfrm>
          <a:prstGeom prst="roundRect">
            <a:avLst>
              <a:gd name="adj" fmla="val 4268"/>
            </a:avLst>
          </a:prstGeom>
          <a:noFill/>
        </p:spPr>
        <p:txBody>
          <a:bodyPr wrap="square" lIns="324000" tIns="180000" bIns="180000">
            <a:noAutofit/>
          </a:bodyPr>
          <a:lstStyle/>
          <a:p>
            <a:pPr marL="450850" marR="0" lvl="0" indent="-4508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Независимость проводимой оценки от учителя, школы, системы </a:t>
            </a:r>
            <a:r>
              <a:rPr lang="ru-RU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образования</a:t>
            </a:r>
            <a:endParaRPr lang="ru-RU" kern="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450850" marR="0" lvl="0" indent="-4508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Позиция невмешательства Министерства образования и молодёжной политики Чувашской республики и отсутствие случаев использования результатов оценки для других целей, кроме целей </a:t>
            </a:r>
            <a:r>
              <a:rPr lang="ru-RU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Заказчика</a:t>
            </a:r>
            <a:endParaRPr kumimoji="0" lang="ru-RU" i="0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450850" marR="0" lvl="0" indent="-4508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Потребность у учащихся и их родителей, у учителей, у администрации школы 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оценке достигаемых образовательных результатов (готовность к итоговой аттестации, соответствие требованиям образовательного стандарта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ru-RU" kern="0" noProof="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450850" marR="0" lvl="0" indent="-4508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Соответствие условий предоставляемой услуги основным потребностям 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заказчика 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(добровольность участия, свобода </a:t>
            </a:r>
            <a:r>
              <a:rPr lang="ru-RU" kern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определении сроков измерения, качественные измерители, независимая проверка, адресная интерпретация, предоставление результатов только заказчику</a:t>
            </a:r>
            <a:r>
              <a:rPr lang="ru-RU" kern="0" noProof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ru-RU" kern="0" noProof="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4" y="309519"/>
            <a:ext cx="9725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49549" y="16119"/>
            <a:ext cx="0" cy="10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276" y="13882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2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74703" y="2703243"/>
            <a:ext cx="3247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г. Чебоксары, </a:t>
            </a:r>
          </a:p>
          <a:p>
            <a:pPr algn="ctr"/>
            <a:r>
              <a:rPr lang="ru-RU" dirty="0" smtClean="0">
                <a:latin typeface="+mn-lt"/>
              </a:rPr>
              <a:t>Школьный проезд,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дом </a:t>
            </a:r>
            <a:r>
              <a:rPr lang="ru-RU" dirty="0" smtClean="0">
                <a:latin typeface="+mn-lt"/>
              </a:rPr>
              <a:t>10 А офис </a:t>
            </a:r>
            <a:r>
              <a:rPr lang="ru-RU" dirty="0" smtClean="0">
                <a:latin typeface="+mn-lt"/>
              </a:rPr>
              <a:t>11</a:t>
            </a:r>
            <a:br>
              <a:rPr lang="ru-RU" dirty="0" smtClean="0">
                <a:latin typeface="+mn-lt"/>
              </a:rPr>
            </a:br>
            <a:r>
              <a:rPr lang="ru-RU" b="1" dirty="0"/>
              <a:t>БОЧЕНКОВ СЕРГЕЙ АНАТОЛЬЕВИЧ</a:t>
            </a:r>
            <a:endParaRPr lang="ru-RU" dirty="0"/>
          </a:p>
          <a:p>
            <a:pPr algn="ctr"/>
            <a:r>
              <a:rPr lang="ru-RU" dirty="0" smtClean="0">
                <a:latin typeface="+mn-lt"/>
              </a:rPr>
              <a:t>Тел</a:t>
            </a:r>
            <a:r>
              <a:rPr lang="ru-RU" dirty="0" smtClean="0">
                <a:latin typeface="+mn-lt"/>
              </a:rPr>
              <a:t>.: 8(8352) 22-81-81, </a:t>
            </a:r>
          </a:p>
          <a:p>
            <a:pPr algn="ctr"/>
            <a:r>
              <a:rPr lang="ru-RU" dirty="0" smtClean="0">
                <a:latin typeface="+mn-lt"/>
              </a:rPr>
              <a:t>        8(917) 078 81 81</a:t>
            </a:r>
          </a:p>
          <a:p>
            <a:pPr algn="ctr"/>
            <a:r>
              <a:rPr lang="en-US" dirty="0" smtClean="0">
                <a:latin typeface="+mn-lt"/>
                <a:hlinkClick r:id="rId3"/>
              </a:rPr>
              <a:t>s_bochenkov@mail.ru</a:t>
            </a:r>
            <a:endParaRPr lang="ru-RU" sz="300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986893" y="1302080"/>
            <a:ext cx="4022636" cy="12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Независимое агентство </a:t>
            </a:r>
            <a:br>
              <a:rPr lang="ru-RU" sz="2400" dirty="0" smtClean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оценки качества образования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«Лидер»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7746" y="185689"/>
            <a:ext cx="3921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</a:t>
            </a:r>
            <a:r>
              <a:rPr lang="ru-RU" sz="3600" dirty="0">
                <a:solidFill>
                  <a:schemeClr val="bg1"/>
                </a:solidFill>
              </a:rPr>
              <a:t>наоко.рф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2606"/>
            <a:ext cx="4752528" cy="505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7158</TotalTime>
  <Words>576</Words>
  <Application>Microsoft Office PowerPoint</Application>
  <PresentationFormat>Экран (16:9)</PresentationFormat>
  <Paragraphs>98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Независимое агентство  оценки качества образования «Лидер»  как внешний сервис в системе образования региона</vt:lpstr>
      <vt:lpstr>Презентация PowerPoint</vt:lpstr>
      <vt:lpstr>НЕЗАВИСИМАЯ ОЦЕНКА ИНДИВИДУАЛЬНЫХ ОБРАЗОВАТЕЛЬНЫХ ДОСТИЖЕНИЙ УЧАЩИХСЯ. ОСОБЕННОСТИ УСЛУГИ</vt:lpstr>
      <vt:lpstr>ИНСТРУМЕНТЫ НЕЗАВИСИМОЙ ОЦЕНКИ ИНДИВИДУАЛЬНЫХ ОБРАЗОВАТЕЛЬНЫХ  ДОСТИЖЕНИЙ УЧАЩИХСЯ</vt:lpstr>
      <vt:lpstr>ДЛЯ ЧЕГО НУЖНА НЕЗАВИСИМАЯ ОЦЕНКА  ОБРАЗОВАТЕЛЬНЫХ ДОСТИЖЕНИЙ УЧАЩИХСЯ?</vt:lpstr>
      <vt:lpstr>КАК ВЫГЛЯДИТ РЕЗУЛЬТАТ,  КОТОРЫЙ ПОЛУЧАЕТ КАЖДЫЙ УЧАСТНИК  ПРОЦЕДУРЫ ОЦЕНКИ УРОВНЯ ГОТОВНОСТИ К ЕГЭ?</vt:lpstr>
      <vt:lpstr>КАК ВЫГЛЯДИТ РЕЗУЛЬТАТ,  КОТОРЫЙ ПОЛУЧАЕТ УЧИТЕЛЬ ПО РЕЗУЛЬТАТАМ НЕЗАВИСИМОЙ ОЦЕНКИ ГРУППЫ УЧАЩИХСЯ? </vt:lpstr>
      <vt:lpstr>УСЛОВИЯ, ОБЕСПЕЧИВАЮЩИЕ  ЖИЗНЕСПОСОБНОСТЬ ПРОЕКТА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Залега Юлия Михайловна</cp:lastModifiedBy>
  <cp:revision>434</cp:revision>
  <dcterms:created xsi:type="dcterms:W3CDTF">2011-08-25T06:09:31Z</dcterms:created>
  <dcterms:modified xsi:type="dcterms:W3CDTF">2014-05-21T14:28:52Z</dcterms:modified>
</cp:coreProperties>
</file>