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layout1.xml" ContentType="application/vnd.openxmlformats-officedocument.drawingml.diagramLayout+xml"/>
  <Override PartName="/ppt/notesSlides/notesSlide10.xml" ContentType="application/vnd.openxmlformats-officedocument.presentationml.notesSlide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notesSlides/notesSlide1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8" r:id="rId2"/>
    <p:sldId id="292" r:id="rId3"/>
    <p:sldId id="296" r:id="rId4"/>
    <p:sldId id="297" r:id="rId5"/>
    <p:sldId id="298" r:id="rId6"/>
    <p:sldId id="299" r:id="rId7"/>
    <p:sldId id="300" r:id="rId8"/>
    <p:sldId id="301" r:id="rId9"/>
    <p:sldId id="302" r:id="rId10"/>
    <p:sldId id="295" r:id="rId11"/>
    <p:sldId id="271" r:id="rId12"/>
    <p:sldId id="279" r:id="rId13"/>
    <p:sldId id="278" r:id="rId14"/>
    <p:sldId id="259" r:id="rId15"/>
    <p:sldId id="287" r:id="rId16"/>
    <p:sldId id="303" r:id="rId17"/>
  </p:sldIdLst>
  <p:sldSz cx="9144000" cy="5143500" type="screen16x9"/>
  <p:notesSz cx="6669088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6BC38"/>
    <a:srgbClr val="EC3320"/>
    <a:srgbClr val="36D649"/>
    <a:srgbClr val="7300E6"/>
    <a:srgbClr val="D43843"/>
    <a:srgbClr val="99FF33"/>
    <a:srgbClr val="99CC00"/>
    <a:srgbClr val="3EAC9A"/>
    <a:srgbClr val="88B800"/>
    <a:srgbClr val="5F45F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720" y="-7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CD9BEA0-FE26-42F7-BDD1-FDBE77352266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1C3A88A-4D5B-4A2F-9304-8314CF32C642}">
      <dgm:prSet phldrT="[Текст]"/>
      <dgm:spPr/>
      <dgm:t>
        <a:bodyPr/>
        <a:lstStyle/>
        <a:p>
          <a:r>
            <a:rPr lang="ru-RU" dirty="0" smtClean="0"/>
            <a:t>Самооценка</a:t>
          </a:r>
          <a:endParaRPr lang="ru-RU" dirty="0"/>
        </a:p>
      </dgm:t>
    </dgm:pt>
    <dgm:pt modelId="{A9FDC329-EB14-4611-BE52-4D09C33AF407}" type="parTrans" cxnId="{3FAA63D2-C4F9-440B-917C-A8C49E608D63}">
      <dgm:prSet/>
      <dgm:spPr/>
      <dgm:t>
        <a:bodyPr/>
        <a:lstStyle/>
        <a:p>
          <a:endParaRPr lang="ru-RU"/>
        </a:p>
      </dgm:t>
    </dgm:pt>
    <dgm:pt modelId="{1DC9682B-2ABE-4EF6-99BB-DA82419A96AF}" type="sibTrans" cxnId="{3FAA63D2-C4F9-440B-917C-A8C49E608D63}">
      <dgm:prSet/>
      <dgm:spPr/>
      <dgm:t>
        <a:bodyPr/>
        <a:lstStyle/>
        <a:p>
          <a:endParaRPr lang="ru-RU"/>
        </a:p>
      </dgm:t>
    </dgm:pt>
    <dgm:pt modelId="{42CD7F63-D4C9-410D-B3C5-DDAAEAE04C17}">
      <dgm:prSet phldrT="[Текст]" custT="1"/>
      <dgm:spPr>
        <a:solidFill>
          <a:schemeClr val="bg1">
            <a:lumMod val="50000"/>
          </a:schemeClr>
        </a:solidFill>
      </dgm:spPr>
      <dgm:t>
        <a:bodyPr/>
        <a:lstStyle/>
        <a:p>
          <a:r>
            <a:rPr lang="ru-RU" sz="1800" dirty="0" smtClean="0"/>
            <a:t>Публичный</a:t>
          </a:r>
        </a:p>
        <a:p>
          <a:r>
            <a:rPr lang="ru-RU" sz="1800" dirty="0" smtClean="0"/>
            <a:t>доклад</a:t>
          </a:r>
          <a:endParaRPr lang="ru-RU" sz="1800" dirty="0"/>
        </a:p>
      </dgm:t>
    </dgm:pt>
    <dgm:pt modelId="{8ED722D2-BCED-4F75-8E01-7AC2B25450C6}" type="parTrans" cxnId="{3FAC4318-7427-4339-B180-9EA69968E6AD}">
      <dgm:prSet/>
      <dgm:spPr/>
      <dgm:t>
        <a:bodyPr/>
        <a:lstStyle/>
        <a:p>
          <a:endParaRPr lang="ru-RU"/>
        </a:p>
      </dgm:t>
    </dgm:pt>
    <dgm:pt modelId="{62E5D83F-FA14-4FFA-A08B-898605921582}" type="sibTrans" cxnId="{3FAC4318-7427-4339-B180-9EA69968E6AD}">
      <dgm:prSet/>
      <dgm:spPr/>
      <dgm:t>
        <a:bodyPr/>
        <a:lstStyle/>
        <a:p>
          <a:endParaRPr lang="ru-RU"/>
        </a:p>
      </dgm:t>
    </dgm:pt>
    <dgm:pt modelId="{694FB82C-D9C2-4378-B808-F80E2783C0EF}">
      <dgm:prSet phldrT="[Текст]"/>
      <dgm:spPr>
        <a:solidFill>
          <a:schemeClr val="accent4">
            <a:lumMod val="75000"/>
          </a:schemeClr>
        </a:solidFill>
      </dgm:spPr>
      <dgm:t>
        <a:bodyPr/>
        <a:lstStyle/>
        <a:p>
          <a:r>
            <a:rPr lang="ru-RU" dirty="0" smtClean="0"/>
            <a:t>Программа развития</a:t>
          </a:r>
          <a:endParaRPr lang="ru-RU" dirty="0"/>
        </a:p>
      </dgm:t>
    </dgm:pt>
    <dgm:pt modelId="{6469C182-09AA-4EC0-9037-E3264094FB96}" type="parTrans" cxnId="{C4537649-ADD3-43A4-87D4-2ECAECA44AD3}">
      <dgm:prSet/>
      <dgm:spPr/>
      <dgm:t>
        <a:bodyPr/>
        <a:lstStyle/>
        <a:p>
          <a:endParaRPr lang="ru-RU"/>
        </a:p>
      </dgm:t>
    </dgm:pt>
    <dgm:pt modelId="{1AABA173-D004-4073-B97E-270569C4E485}" type="sibTrans" cxnId="{C4537649-ADD3-43A4-87D4-2ECAECA44AD3}">
      <dgm:prSet/>
      <dgm:spPr/>
      <dgm:t>
        <a:bodyPr/>
        <a:lstStyle/>
        <a:p>
          <a:endParaRPr lang="ru-RU"/>
        </a:p>
      </dgm:t>
    </dgm:pt>
    <dgm:pt modelId="{A996E3D7-2932-4FEC-BAC2-F1CA0D479872}">
      <dgm:prSet phldrT="[Текст]"/>
      <dgm:spPr>
        <a:solidFill>
          <a:srgbClr val="FFC000"/>
        </a:solidFill>
      </dgm:spPr>
      <dgm:t>
        <a:bodyPr/>
        <a:lstStyle/>
        <a:p>
          <a:r>
            <a:rPr lang="ru-RU" dirty="0" smtClean="0"/>
            <a:t>Аккредитация ОУ</a:t>
          </a:r>
          <a:endParaRPr lang="ru-RU" dirty="0"/>
        </a:p>
      </dgm:t>
    </dgm:pt>
    <dgm:pt modelId="{139FAF30-E426-4E69-B7D1-ACC6E46908E9}" type="parTrans" cxnId="{E0517C8C-6DA7-43D1-B11D-3EA6742468CF}">
      <dgm:prSet/>
      <dgm:spPr/>
      <dgm:t>
        <a:bodyPr/>
        <a:lstStyle/>
        <a:p>
          <a:endParaRPr lang="ru-RU"/>
        </a:p>
      </dgm:t>
    </dgm:pt>
    <dgm:pt modelId="{454413E6-2C1E-474B-94ED-129D47768890}" type="sibTrans" cxnId="{E0517C8C-6DA7-43D1-B11D-3EA6742468CF}">
      <dgm:prSet/>
      <dgm:spPr/>
      <dgm:t>
        <a:bodyPr/>
        <a:lstStyle/>
        <a:p>
          <a:endParaRPr lang="ru-RU"/>
        </a:p>
      </dgm:t>
    </dgm:pt>
    <dgm:pt modelId="{2A83999D-1701-480D-8A12-29646A1A8C1B}">
      <dgm:prSet phldrT="[Текст]" custT="1"/>
      <dgm:spPr>
        <a:solidFill>
          <a:schemeClr val="accent6">
            <a:lumMod val="50000"/>
          </a:schemeClr>
        </a:solidFill>
      </dgm:spPr>
      <dgm:t>
        <a:bodyPr/>
        <a:lstStyle/>
        <a:p>
          <a:r>
            <a:rPr lang="ru-RU" sz="1800" dirty="0" smtClean="0"/>
            <a:t>Отчёт перед</a:t>
          </a:r>
        </a:p>
        <a:p>
          <a:r>
            <a:rPr lang="ru-RU" sz="1800" dirty="0" smtClean="0"/>
            <a:t>учредителем</a:t>
          </a:r>
          <a:endParaRPr lang="ru-RU" sz="1800" dirty="0"/>
        </a:p>
      </dgm:t>
    </dgm:pt>
    <dgm:pt modelId="{8AD61DB4-72C3-42CD-B63D-720CD3CDC4EF}" type="parTrans" cxnId="{CBB41855-9DC6-419F-9CB7-471A942FEF77}">
      <dgm:prSet/>
      <dgm:spPr/>
      <dgm:t>
        <a:bodyPr/>
        <a:lstStyle/>
        <a:p>
          <a:endParaRPr lang="ru-RU"/>
        </a:p>
      </dgm:t>
    </dgm:pt>
    <dgm:pt modelId="{9E3ADFB9-20EE-4DC2-9673-99AF36F0244F}" type="sibTrans" cxnId="{CBB41855-9DC6-419F-9CB7-471A942FEF77}">
      <dgm:prSet/>
      <dgm:spPr/>
      <dgm:t>
        <a:bodyPr/>
        <a:lstStyle/>
        <a:p>
          <a:endParaRPr lang="ru-RU"/>
        </a:p>
      </dgm:t>
    </dgm:pt>
    <dgm:pt modelId="{60E69424-77EA-469C-8DFB-77A2F6F4F1C4}">
      <dgm:prSet phldrT="[Текст]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ru-RU" dirty="0" smtClean="0"/>
            <a:t>Годовой план ОУ</a:t>
          </a:r>
          <a:endParaRPr lang="ru-RU" dirty="0"/>
        </a:p>
      </dgm:t>
    </dgm:pt>
    <dgm:pt modelId="{ECBE0E84-D89C-4B1E-9A5E-99FA5D79B480}" type="parTrans" cxnId="{A5434E98-04B5-4321-9F18-BECD83C406F8}">
      <dgm:prSet/>
      <dgm:spPr/>
      <dgm:t>
        <a:bodyPr/>
        <a:lstStyle/>
        <a:p>
          <a:endParaRPr lang="ru-RU"/>
        </a:p>
      </dgm:t>
    </dgm:pt>
    <dgm:pt modelId="{DCD89BFD-5010-4BAE-A819-48F52C3B9B36}" type="sibTrans" cxnId="{A5434E98-04B5-4321-9F18-BECD83C406F8}">
      <dgm:prSet/>
      <dgm:spPr/>
      <dgm:t>
        <a:bodyPr/>
        <a:lstStyle/>
        <a:p>
          <a:endParaRPr lang="ru-RU"/>
        </a:p>
      </dgm:t>
    </dgm:pt>
    <dgm:pt modelId="{FD3387F7-5F69-49B3-AE95-FBC8F8F254AC}" type="pres">
      <dgm:prSet presAssocID="{DCD9BEA0-FE26-42F7-BDD1-FDBE7735226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AD7A0534-37CC-4FE8-86B1-4A7F44EDB88A}" type="pres">
      <dgm:prSet presAssocID="{71C3A88A-4D5B-4A2F-9304-8314CF32C642}" presName="hierRoot1" presStyleCnt="0">
        <dgm:presLayoutVars>
          <dgm:hierBranch val="init"/>
        </dgm:presLayoutVars>
      </dgm:prSet>
      <dgm:spPr/>
    </dgm:pt>
    <dgm:pt modelId="{7A64B4B0-4DC0-4D43-9E15-0CCB16020E8B}" type="pres">
      <dgm:prSet presAssocID="{71C3A88A-4D5B-4A2F-9304-8314CF32C642}" presName="rootComposite1" presStyleCnt="0"/>
      <dgm:spPr/>
    </dgm:pt>
    <dgm:pt modelId="{6390CCC1-9B29-4F6A-884F-7D3A7243365A}" type="pres">
      <dgm:prSet presAssocID="{71C3A88A-4D5B-4A2F-9304-8314CF32C642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B60C78C-BFBF-48A8-AB70-1E218256117E}" type="pres">
      <dgm:prSet presAssocID="{71C3A88A-4D5B-4A2F-9304-8314CF32C642}" presName="rootConnector1" presStyleLbl="node1" presStyleIdx="0" presStyleCnt="0"/>
      <dgm:spPr/>
      <dgm:t>
        <a:bodyPr/>
        <a:lstStyle/>
        <a:p>
          <a:endParaRPr lang="ru-RU"/>
        </a:p>
      </dgm:t>
    </dgm:pt>
    <dgm:pt modelId="{600E14EF-C2CD-4E93-BB11-733BD2B61DB4}" type="pres">
      <dgm:prSet presAssocID="{71C3A88A-4D5B-4A2F-9304-8314CF32C642}" presName="hierChild2" presStyleCnt="0"/>
      <dgm:spPr/>
    </dgm:pt>
    <dgm:pt modelId="{ECA047FD-4E4F-41A1-9E9D-DCA0FBF143E1}" type="pres">
      <dgm:prSet presAssocID="{8ED722D2-BCED-4F75-8E01-7AC2B25450C6}" presName="Name37" presStyleLbl="parChTrans1D2" presStyleIdx="0" presStyleCnt="5"/>
      <dgm:spPr/>
      <dgm:t>
        <a:bodyPr/>
        <a:lstStyle/>
        <a:p>
          <a:endParaRPr lang="ru-RU"/>
        </a:p>
      </dgm:t>
    </dgm:pt>
    <dgm:pt modelId="{85136773-BE61-4296-ABD3-260CBFDA5EDA}" type="pres">
      <dgm:prSet presAssocID="{42CD7F63-D4C9-410D-B3C5-DDAAEAE04C17}" presName="hierRoot2" presStyleCnt="0">
        <dgm:presLayoutVars>
          <dgm:hierBranch val="init"/>
        </dgm:presLayoutVars>
      </dgm:prSet>
      <dgm:spPr/>
    </dgm:pt>
    <dgm:pt modelId="{0E4A981B-F080-427D-BA54-BA87B6D2F557}" type="pres">
      <dgm:prSet presAssocID="{42CD7F63-D4C9-410D-B3C5-DDAAEAE04C17}" presName="rootComposite" presStyleCnt="0"/>
      <dgm:spPr/>
    </dgm:pt>
    <dgm:pt modelId="{E3B23099-9FB1-4D78-9409-AA54F11D63EC}" type="pres">
      <dgm:prSet presAssocID="{42CD7F63-D4C9-410D-B3C5-DDAAEAE04C17}" presName="rootText" presStyleLbl="node2" presStyleIdx="0" presStyleCnt="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E207E10-1DA9-4C69-BC6F-1702D0846CF5}" type="pres">
      <dgm:prSet presAssocID="{42CD7F63-D4C9-410D-B3C5-DDAAEAE04C17}" presName="rootConnector" presStyleLbl="node2" presStyleIdx="0" presStyleCnt="5"/>
      <dgm:spPr/>
      <dgm:t>
        <a:bodyPr/>
        <a:lstStyle/>
        <a:p>
          <a:endParaRPr lang="ru-RU"/>
        </a:p>
      </dgm:t>
    </dgm:pt>
    <dgm:pt modelId="{6BFB265C-1594-42A1-9893-64D654BCD0E5}" type="pres">
      <dgm:prSet presAssocID="{42CD7F63-D4C9-410D-B3C5-DDAAEAE04C17}" presName="hierChild4" presStyleCnt="0"/>
      <dgm:spPr/>
    </dgm:pt>
    <dgm:pt modelId="{0E66F495-9ABF-41D3-9AA0-FA5471E03F5B}" type="pres">
      <dgm:prSet presAssocID="{42CD7F63-D4C9-410D-B3C5-DDAAEAE04C17}" presName="hierChild5" presStyleCnt="0"/>
      <dgm:spPr/>
    </dgm:pt>
    <dgm:pt modelId="{2913FBEA-CC02-4BBC-BC27-6D592A82579A}" type="pres">
      <dgm:prSet presAssocID="{8AD61DB4-72C3-42CD-B63D-720CD3CDC4EF}" presName="Name37" presStyleLbl="parChTrans1D2" presStyleIdx="1" presStyleCnt="5"/>
      <dgm:spPr/>
      <dgm:t>
        <a:bodyPr/>
        <a:lstStyle/>
        <a:p>
          <a:endParaRPr lang="ru-RU"/>
        </a:p>
      </dgm:t>
    </dgm:pt>
    <dgm:pt modelId="{AF9015B6-D035-436E-A4D6-6E7CFF9D9C2C}" type="pres">
      <dgm:prSet presAssocID="{2A83999D-1701-480D-8A12-29646A1A8C1B}" presName="hierRoot2" presStyleCnt="0">
        <dgm:presLayoutVars>
          <dgm:hierBranch val="init"/>
        </dgm:presLayoutVars>
      </dgm:prSet>
      <dgm:spPr/>
    </dgm:pt>
    <dgm:pt modelId="{9BD38583-EBA4-477F-9614-E87F47181D77}" type="pres">
      <dgm:prSet presAssocID="{2A83999D-1701-480D-8A12-29646A1A8C1B}" presName="rootComposite" presStyleCnt="0"/>
      <dgm:spPr/>
    </dgm:pt>
    <dgm:pt modelId="{A3C3EF85-D0B7-47FD-ADE1-8D7874596B51}" type="pres">
      <dgm:prSet presAssocID="{2A83999D-1701-480D-8A12-29646A1A8C1B}" presName="rootText" presStyleLbl="node2" presStyleIdx="1" presStyleCnt="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9F0D147-612F-45AC-AF4A-C1723B4D45C2}" type="pres">
      <dgm:prSet presAssocID="{2A83999D-1701-480D-8A12-29646A1A8C1B}" presName="rootConnector" presStyleLbl="node2" presStyleIdx="1" presStyleCnt="5"/>
      <dgm:spPr/>
      <dgm:t>
        <a:bodyPr/>
        <a:lstStyle/>
        <a:p>
          <a:endParaRPr lang="ru-RU"/>
        </a:p>
      </dgm:t>
    </dgm:pt>
    <dgm:pt modelId="{9124878A-F425-496D-87E6-415CB93D69B4}" type="pres">
      <dgm:prSet presAssocID="{2A83999D-1701-480D-8A12-29646A1A8C1B}" presName="hierChild4" presStyleCnt="0"/>
      <dgm:spPr/>
    </dgm:pt>
    <dgm:pt modelId="{C00BB8B4-A3D1-401D-9CC1-26692090D1FB}" type="pres">
      <dgm:prSet presAssocID="{2A83999D-1701-480D-8A12-29646A1A8C1B}" presName="hierChild5" presStyleCnt="0"/>
      <dgm:spPr/>
    </dgm:pt>
    <dgm:pt modelId="{7A48F9A2-71A1-47A0-992B-64A4C939A4FF}" type="pres">
      <dgm:prSet presAssocID="{ECBE0E84-D89C-4B1E-9A5E-99FA5D79B480}" presName="Name37" presStyleLbl="parChTrans1D2" presStyleIdx="2" presStyleCnt="5"/>
      <dgm:spPr/>
      <dgm:t>
        <a:bodyPr/>
        <a:lstStyle/>
        <a:p>
          <a:endParaRPr lang="ru-RU"/>
        </a:p>
      </dgm:t>
    </dgm:pt>
    <dgm:pt modelId="{ECE1B16D-2225-4265-9E9E-843B27908381}" type="pres">
      <dgm:prSet presAssocID="{60E69424-77EA-469C-8DFB-77A2F6F4F1C4}" presName="hierRoot2" presStyleCnt="0">
        <dgm:presLayoutVars>
          <dgm:hierBranch val="init"/>
        </dgm:presLayoutVars>
      </dgm:prSet>
      <dgm:spPr/>
    </dgm:pt>
    <dgm:pt modelId="{85146FC6-261D-4180-8E16-36E28106ACAA}" type="pres">
      <dgm:prSet presAssocID="{60E69424-77EA-469C-8DFB-77A2F6F4F1C4}" presName="rootComposite" presStyleCnt="0"/>
      <dgm:spPr/>
    </dgm:pt>
    <dgm:pt modelId="{29514A67-9B14-4062-939B-8033DCCAD061}" type="pres">
      <dgm:prSet presAssocID="{60E69424-77EA-469C-8DFB-77A2F6F4F1C4}" presName="rootText" presStyleLbl="node2" presStyleIdx="2" presStyleCnt="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FBE1DBC-3E56-4B0C-A129-AD2F02A3B3F4}" type="pres">
      <dgm:prSet presAssocID="{60E69424-77EA-469C-8DFB-77A2F6F4F1C4}" presName="rootConnector" presStyleLbl="node2" presStyleIdx="2" presStyleCnt="5"/>
      <dgm:spPr/>
      <dgm:t>
        <a:bodyPr/>
        <a:lstStyle/>
        <a:p>
          <a:endParaRPr lang="ru-RU"/>
        </a:p>
      </dgm:t>
    </dgm:pt>
    <dgm:pt modelId="{5AF7B9CC-1628-4841-A01D-368013C55343}" type="pres">
      <dgm:prSet presAssocID="{60E69424-77EA-469C-8DFB-77A2F6F4F1C4}" presName="hierChild4" presStyleCnt="0"/>
      <dgm:spPr/>
    </dgm:pt>
    <dgm:pt modelId="{8E6BECAB-BB3B-4111-95D1-19ED2AA3B690}" type="pres">
      <dgm:prSet presAssocID="{60E69424-77EA-469C-8DFB-77A2F6F4F1C4}" presName="hierChild5" presStyleCnt="0"/>
      <dgm:spPr/>
    </dgm:pt>
    <dgm:pt modelId="{07C6CF57-74FA-4FD3-A5CD-DC605FB630A6}" type="pres">
      <dgm:prSet presAssocID="{6469C182-09AA-4EC0-9037-E3264094FB96}" presName="Name37" presStyleLbl="parChTrans1D2" presStyleIdx="3" presStyleCnt="5"/>
      <dgm:spPr/>
      <dgm:t>
        <a:bodyPr/>
        <a:lstStyle/>
        <a:p>
          <a:endParaRPr lang="ru-RU"/>
        </a:p>
      </dgm:t>
    </dgm:pt>
    <dgm:pt modelId="{663DFE99-5B4A-4EBF-862F-836A458F1E87}" type="pres">
      <dgm:prSet presAssocID="{694FB82C-D9C2-4378-B808-F80E2783C0EF}" presName="hierRoot2" presStyleCnt="0">
        <dgm:presLayoutVars>
          <dgm:hierBranch val="init"/>
        </dgm:presLayoutVars>
      </dgm:prSet>
      <dgm:spPr/>
    </dgm:pt>
    <dgm:pt modelId="{191E20D6-F10A-497C-803B-5FD4DB2A7E28}" type="pres">
      <dgm:prSet presAssocID="{694FB82C-D9C2-4378-B808-F80E2783C0EF}" presName="rootComposite" presStyleCnt="0"/>
      <dgm:spPr/>
    </dgm:pt>
    <dgm:pt modelId="{A98F588B-3FE6-4859-B58F-D53E5CA11949}" type="pres">
      <dgm:prSet presAssocID="{694FB82C-D9C2-4378-B808-F80E2783C0EF}" presName="rootText" presStyleLbl="node2" presStyleIdx="3" presStyleCnt="5" custLinFactNeighborX="-3" custLinFactNeighborY="23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1343135-91F9-472A-A678-6CC0FC2B591A}" type="pres">
      <dgm:prSet presAssocID="{694FB82C-D9C2-4378-B808-F80E2783C0EF}" presName="rootConnector" presStyleLbl="node2" presStyleIdx="3" presStyleCnt="5"/>
      <dgm:spPr/>
      <dgm:t>
        <a:bodyPr/>
        <a:lstStyle/>
        <a:p>
          <a:endParaRPr lang="ru-RU"/>
        </a:p>
      </dgm:t>
    </dgm:pt>
    <dgm:pt modelId="{CAF2CD39-A1A3-45F9-AAD4-C0DBEF137EEA}" type="pres">
      <dgm:prSet presAssocID="{694FB82C-D9C2-4378-B808-F80E2783C0EF}" presName="hierChild4" presStyleCnt="0"/>
      <dgm:spPr/>
    </dgm:pt>
    <dgm:pt modelId="{BF3FE47F-4225-49E3-B371-04EF6640AB20}" type="pres">
      <dgm:prSet presAssocID="{694FB82C-D9C2-4378-B808-F80E2783C0EF}" presName="hierChild5" presStyleCnt="0"/>
      <dgm:spPr/>
    </dgm:pt>
    <dgm:pt modelId="{BDA4A679-24C0-47A5-8E44-EFC74FEE8099}" type="pres">
      <dgm:prSet presAssocID="{139FAF30-E426-4E69-B7D1-ACC6E46908E9}" presName="Name37" presStyleLbl="parChTrans1D2" presStyleIdx="4" presStyleCnt="5"/>
      <dgm:spPr/>
      <dgm:t>
        <a:bodyPr/>
        <a:lstStyle/>
        <a:p>
          <a:endParaRPr lang="ru-RU"/>
        </a:p>
      </dgm:t>
    </dgm:pt>
    <dgm:pt modelId="{5A2A5A74-2F89-4B46-985F-49CEDEC719C0}" type="pres">
      <dgm:prSet presAssocID="{A996E3D7-2932-4FEC-BAC2-F1CA0D479872}" presName="hierRoot2" presStyleCnt="0">
        <dgm:presLayoutVars>
          <dgm:hierBranch val="init"/>
        </dgm:presLayoutVars>
      </dgm:prSet>
      <dgm:spPr/>
    </dgm:pt>
    <dgm:pt modelId="{90BB3DAB-63F2-4FD8-A26E-7F9DDB9F4FEF}" type="pres">
      <dgm:prSet presAssocID="{A996E3D7-2932-4FEC-BAC2-F1CA0D479872}" presName="rootComposite" presStyleCnt="0"/>
      <dgm:spPr/>
    </dgm:pt>
    <dgm:pt modelId="{BD189163-82CC-420A-B261-42A0459A8EEB}" type="pres">
      <dgm:prSet presAssocID="{A996E3D7-2932-4FEC-BAC2-F1CA0D479872}" presName="rootText" presStyleLbl="node2" presStyleIdx="4" presStyleCnt="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C9CDBE7-E64B-4DBC-843E-101C3623D4B8}" type="pres">
      <dgm:prSet presAssocID="{A996E3D7-2932-4FEC-BAC2-F1CA0D479872}" presName="rootConnector" presStyleLbl="node2" presStyleIdx="4" presStyleCnt="5"/>
      <dgm:spPr/>
      <dgm:t>
        <a:bodyPr/>
        <a:lstStyle/>
        <a:p>
          <a:endParaRPr lang="ru-RU"/>
        </a:p>
      </dgm:t>
    </dgm:pt>
    <dgm:pt modelId="{AC819A4A-CD92-4E64-8A9D-E0A266545A69}" type="pres">
      <dgm:prSet presAssocID="{A996E3D7-2932-4FEC-BAC2-F1CA0D479872}" presName="hierChild4" presStyleCnt="0"/>
      <dgm:spPr/>
    </dgm:pt>
    <dgm:pt modelId="{67C57516-AF10-487B-9809-9DEEF24BA39D}" type="pres">
      <dgm:prSet presAssocID="{A996E3D7-2932-4FEC-BAC2-F1CA0D479872}" presName="hierChild5" presStyleCnt="0"/>
      <dgm:spPr/>
    </dgm:pt>
    <dgm:pt modelId="{BAB19BA7-5BAD-4927-8D1D-FE151AF76A7B}" type="pres">
      <dgm:prSet presAssocID="{71C3A88A-4D5B-4A2F-9304-8314CF32C642}" presName="hierChild3" presStyleCnt="0"/>
      <dgm:spPr/>
    </dgm:pt>
  </dgm:ptLst>
  <dgm:cxnLst>
    <dgm:cxn modelId="{E0517C8C-6DA7-43D1-B11D-3EA6742468CF}" srcId="{71C3A88A-4D5B-4A2F-9304-8314CF32C642}" destId="{A996E3D7-2932-4FEC-BAC2-F1CA0D479872}" srcOrd="4" destOrd="0" parTransId="{139FAF30-E426-4E69-B7D1-ACC6E46908E9}" sibTransId="{454413E6-2C1E-474B-94ED-129D47768890}"/>
    <dgm:cxn modelId="{330A782B-0CE6-4F35-BDAB-36A73C25316F}" type="presOf" srcId="{8AD61DB4-72C3-42CD-B63D-720CD3CDC4EF}" destId="{2913FBEA-CC02-4BBC-BC27-6D592A82579A}" srcOrd="0" destOrd="0" presId="urn:microsoft.com/office/officeart/2005/8/layout/orgChart1"/>
    <dgm:cxn modelId="{933EA4BA-12AA-4071-AFDE-ED7A750FB4C8}" type="presOf" srcId="{71C3A88A-4D5B-4A2F-9304-8314CF32C642}" destId="{6390CCC1-9B29-4F6A-884F-7D3A7243365A}" srcOrd="0" destOrd="0" presId="urn:microsoft.com/office/officeart/2005/8/layout/orgChart1"/>
    <dgm:cxn modelId="{3FAA63D2-C4F9-440B-917C-A8C49E608D63}" srcId="{DCD9BEA0-FE26-42F7-BDD1-FDBE77352266}" destId="{71C3A88A-4D5B-4A2F-9304-8314CF32C642}" srcOrd="0" destOrd="0" parTransId="{A9FDC329-EB14-4611-BE52-4D09C33AF407}" sibTransId="{1DC9682B-2ABE-4EF6-99BB-DA82419A96AF}"/>
    <dgm:cxn modelId="{C13C598C-D05B-494A-91B2-384F8DAD21EA}" type="presOf" srcId="{6469C182-09AA-4EC0-9037-E3264094FB96}" destId="{07C6CF57-74FA-4FD3-A5CD-DC605FB630A6}" srcOrd="0" destOrd="0" presId="urn:microsoft.com/office/officeart/2005/8/layout/orgChart1"/>
    <dgm:cxn modelId="{3FAC4318-7427-4339-B180-9EA69968E6AD}" srcId="{71C3A88A-4D5B-4A2F-9304-8314CF32C642}" destId="{42CD7F63-D4C9-410D-B3C5-DDAAEAE04C17}" srcOrd="0" destOrd="0" parTransId="{8ED722D2-BCED-4F75-8E01-7AC2B25450C6}" sibTransId="{62E5D83F-FA14-4FFA-A08B-898605921582}"/>
    <dgm:cxn modelId="{BAE824BE-A92B-4CD2-9EC9-4B9D0F8A1469}" type="presOf" srcId="{2A83999D-1701-480D-8A12-29646A1A8C1B}" destId="{A3C3EF85-D0B7-47FD-ADE1-8D7874596B51}" srcOrd="0" destOrd="0" presId="urn:microsoft.com/office/officeart/2005/8/layout/orgChart1"/>
    <dgm:cxn modelId="{EE1B7195-26EC-4CFD-B4B2-68826548CC3D}" type="presOf" srcId="{694FB82C-D9C2-4378-B808-F80E2783C0EF}" destId="{A98F588B-3FE6-4859-B58F-D53E5CA11949}" srcOrd="0" destOrd="0" presId="urn:microsoft.com/office/officeart/2005/8/layout/orgChart1"/>
    <dgm:cxn modelId="{A644F9A6-6AB8-4B4A-A53D-F7AB642F48C8}" type="presOf" srcId="{A996E3D7-2932-4FEC-BAC2-F1CA0D479872}" destId="{BD189163-82CC-420A-B261-42A0459A8EEB}" srcOrd="0" destOrd="0" presId="urn:microsoft.com/office/officeart/2005/8/layout/orgChart1"/>
    <dgm:cxn modelId="{EE1D277E-9005-4766-865B-AB5D3A8FB16D}" type="presOf" srcId="{60E69424-77EA-469C-8DFB-77A2F6F4F1C4}" destId="{29514A67-9B14-4062-939B-8033DCCAD061}" srcOrd="0" destOrd="0" presId="urn:microsoft.com/office/officeart/2005/8/layout/orgChart1"/>
    <dgm:cxn modelId="{DA417CF7-E65A-4F2C-AFF8-9431B3946265}" type="presOf" srcId="{8ED722D2-BCED-4F75-8E01-7AC2B25450C6}" destId="{ECA047FD-4E4F-41A1-9E9D-DCA0FBF143E1}" srcOrd="0" destOrd="0" presId="urn:microsoft.com/office/officeart/2005/8/layout/orgChart1"/>
    <dgm:cxn modelId="{86EAEACB-587E-46C8-912B-BCFECC460C91}" type="presOf" srcId="{60E69424-77EA-469C-8DFB-77A2F6F4F1C4}" destId="{0FBE1DBC-3E56-4B0C-A129-AD2F02A3B3F4}" srcOrd="1" destOrd="0" presId="urn:microsoft.com/office/officeart/2005/8/layout/orgChart1"/>
    <dgm:cxn modelId="{CBB41855-9DC6-419F-9CB7-471A942FEF77}" srcId="{71C3A88A-4D5B-4A2F-9304-8314CF32C642}" destId="{2A83999D-1701-480D-8A12-29646A1A8C1B}" srcOrd="1" destOrd="0" parTransId="{8AD61DB4-72C3-42CD-B63D-720CD3CDC4EF}" sibTransId="{9E3ADFB9-20EE-4DC2-9673-99AF36F0244F}"/>
    <dgm:cxn modelId="{AF19F1B1-EBB2-4734-8F94-497474CB138D}" type="presOf" srcId="{71C3A88A-4D5B-4A2F-9304-8314CF32C642}" destId="{0B60C78C-BFBF-48A8-AB70-1E218256117E}" srcOrd="1" destOrd="0" presId="urn:microsoft.com/office/officeart/2005/8/layout/orgChart1"/>
    <dgm:cxn modelId="{868AB86C-D035-49FB-84F3-848D7BB02B5F}" type="presOf" srcId="{2A83999D-1701-480D-8A12-29646A1A8C1B}" destId="{A9F0D147-612F-45AC-AF4A-C1723B4D45C2}" srcOrd="1" destOrd="0" presId="urn:microsoft.com/office/officeart/2005/8/layout/orgChart1"/>
    <dgm:cxn modelId="{A5434E98-04B5-4321-9F18-BECD83C406F8}" srcId="{71C3A88A-4D5B-4A2F-9304-8314CF32C642}" destId="{60E69424-77EA-469C-8DFB-77A2F6F4F1C4}" srcOrd="2" destOrd="0" parTransId="{ECBE0E84-D89C-4B1E-9A5E-99FA5D79B480}" sibTransId="{DCD89BFD-5010-4BAE-A819-48F52C3B9B36}"/>
    <dgm:cxn modelId="{92F29720-03DA-4664-B712-494719C0D713}" type="presOf" srcId="{42CD7F63-D4C9-410D-B3C5-DDAAEAE04C17}" destId="{EE207E10-1DA9-4C69-BC6F-1702D0846CF5}" srcOrd="1" destOrd="0" presId="urn:microsoft.com/office/officeart/2005/8/layout/orgChart1"/>
    <dgm:cxn modelId="{21F776C4-86BF-4C68-959A-146843939432}" type="presOf" srcId="{ECBE0E84-D89C-4B1E-9A5E-99FA5D79B480}" destId="{7A48F9A2-71A1-47A0-992B-64A4C939A4FF}" srcOrd="0" destOrd="0" presId="urn:microsoft.com/office/officeart/2005/8/layout/orgChart1"/>
    <dgm:cxn modelId="{E90F6D65-15BF-419C-A42D-265E862204B0}" type="presOf" srcId="{A996E3D7-2932-4FEC-BAC2-F1CA0D479872}" destId="{CC9CDBE7-E64B-4DBC-843E-101C3623D4B8}" srcOrd="1" destOrd="0" presId="urn:microsoft.com/office/officeart/2005/8/layout/orgChart1"/>
    <dgm:cxn modelId="{0F5D7F47-DE26-4343-AAC6-78C38ACDF324}" type="presOf" srcId="{42CD7F63-D4C9-410D-B3C5-DDAAEAE04C17}" destId="{E3B23099-9FB1-4D78-9409-AA54F11D63EC}" srcOrd="0" destOrd="0" presId="urn:microsoft.com/office/officeart/2005/8/layout/orgChart1"/>
    <dgm:cxn modelId="{89481A8D-5E89-450B-BF77-6F87385827DF}" type="presOf" srcId="{139FAF30-E426-4E69-B7D1-ACC6E46908E9}" destId="{BDA4A679-24C0-47A5-8E44-EFC74FEE8099}" srcOrd="0" destOrd="0" presId="urn:microsoft.com/office/officeart/2005/8/layout/orgChart1"/>
    <dgm:cxn modelId="{D59E953A-648F-4A32-9CCB-39690B1080BD}" type="presOf" srcId="{694FB82C-D9C2-4378-B808-F80E2783C0EF}" destId="{11343135-91F9-472A-A678-6CC0FC2B591A}" srcOrd="1" destOrd="0" presId="urn:microsoft.com/office/officeart/2005/8/layout/orgChart1"/>
    <dgm:cxn modelId="{F24CC9F5-69C2-4DD2-97B1-8EA6EBA203B8}" type="presOf" srcId="{DCD9BEA0-FE26-42F7-BDD1-FDBE77352266}" destId="{FD3387F7-5F69-49B3-AE95-FBC8F8F254AC}" srcOrd="0" destOrd="0" presId="urn:microsoft.com/office/officeart/2005/8/layout/orgChart1"/>
    <dgm:cxn modelId="{C4537649-ADD3-43A4-87D4-2ECAECA44AD3}" srcId="{71C3A88A-4D5B-4A2F-9304-8314CF32C642}" destId="{694FB82C-D9C2-4378-B808-F80E2783C0EF}" srcOrd="3" destOrd="0" parTransId="{6469C182-09AA-4EC0-9037-E3264094FB96}" sibTransId="{1AABA173-D004-4073-B97E-270569C4E485}"/>
    <dgm:cxn modelId="{A610AC00-EAA2-4956-8F5D-589B7205E930}" type="presParOf" srcId="{FD3387F7-5F69-49B3-AE95-FBC8F8F254AC}" destId="{AD7A0534-37CC-4FE8-86B1-4A7F44EDB88A}" srcOrd="0" destOrd="0" presId="urn:microsoft.com/office/officeart/2005/8/layout/orgChart1"/>
    <dgm:cxn modelId="{A34197E1-67F3-41A6-8635-44FECF61719B}" type="presParOf" srcId="{AD7A0534-37CC-4FE8-86B1-4A7F44EDB88A}" destId="{7A64B4B0-4DC0-4D43-9E15-0CCB16020E8B}" srcOrd="0" destOrd="0" presId="urn:microsoft.com/office/officeart/2005/8/layout/orgChart1"/>
    <dgm:cxn modelId="{A8D3FB71-D298-4141-9F0D-DAB14756C8D3}" type="presParOf" srcId="{7A64B4B0-4DC0-4D43-9E15-0CCB16020E8B}" destId="{6390CCC1-9B29-4F6A-884F-7D3A7243365A}" srcOrd="0" destOrd="0" presId="urn:microsoft.com/office/officeart/2005/8/layout/orgChart1"/>
    <dgm:cxn modelId="{EB9B6E87-45E2-4A1A-A635-FC7D89CAB6FA}" type="presParOf" srcId="{7A64B4B0-4DC0-4D43-9E15-0CCB16020E8B}" destId="{0B60C78C-BFBF-48A8-AB70-1E218256117E}" srcOrd="1" destOrd="0" presId="urn:microsoft.com/office/officeart/2005/8/layout/orgChart1"/>
    <dgm:cxn modelId="{D8206E25-0F32-4F83-A076-EDA25DB193AF}" type="presParOf" srcId="{AD7A0534-37CC-4FE8-86B1-4A7F44EDB88A}" destId="{600E14EF-C2CD-4E93-BB11-733BD2B61DB4}" srcOrd="1" destOrd="0" presId="urn:microsoft.com/office/officeart/2005/8/layout/orgChart1"/>
    <dgm:cxn modelId="{FE80D127-8330-48E5-8331-FD5E23A62C8E}" type="presParOf" srcId="{600E14EF-C2CD-4E93-BB11-733BD2B61DB4}" destId="{ECA047FD-4E4F-41A1-9E9D-DCA0FBF143E1}" srcOrd="0" destOrd="0" presId="urn:microsoft.com/office/officeart/2005/8/layout/orgChart1"/>
    <dgm:cxn modelId="{5DC2CFE8-FC88-4CFA-8354-ED5E5FF2EF51}" type="presParOf" srcId="{600E14EF-C2CD-4E93-BB11-733BD2B61DB4}" destId="{85136773-BE61-4296-ABD3-260CBFDA5EDA}" srcOrd="1" destOrd="0" presId="urn:microsoft.com/office/officeart/2005/8/layout/orgChart1"/>
    <dgm:cxn modelId="{AF701EEE-EF81-404F-A25B-AD14716DF08C}" type="presParOf" srcId="{85136773-BE61-4296-ABD3-260CBFDA5EDA}" destId="{0E4A981B-F080-427D-BA54-BA87B6D2F557}" srcOrd="0" destOrd="0" presId="urn:microsoft.com/office/officeart/2005/8/layout/orgChart1"/>
    <dgm:cxn modelId="{66AC699E-3621-4605-8E2D-0011E6CCA500}" type="presParOf" srcId="{0E4A981B-F080-427D-BA54-BA87B6D2F557}" destId="{E3B23099-9FB1-4D78-9409-AA54F11D63EC}" srcOrd="0" destOrd="0" presId="urn:microsoft.com/office/officeart/2005/8/layout/orgChart1"/>
    <dgm:cxn modelId="{B33E66E1-4D90-4D1F-881A-EC350761713A}" type="presParOf" srcId="{0E4A981B-F080-427D-BA54-BA87B6D2F557}" destId="{EE207E10-1DA9-4C69-BC6F-1702D0846CF5}" srcOrd="1" destOrd="0" presId="urn:microsoft.com/office/officeart/2005/8/layout/orgChart1"/>
    <dgm:cxn modelId="{5B33C74F-7ADF-4410-9BBA-300BE453321E}" type="presParOf" srcId="{85136773-BE61-4296-ABD3-260CBFDA5EDA}" destId="{6BFB265C-1594-42A1-9893-64D654BCD0E5}" srcOrd="1" destOrd="0" presId="urn:microsoft.com/office/officeart/2005/8/layout/orgChart1"/>
    <dgm:cxn modelId="{599B6930-B8D4-43E3-983B-76125BC846E8}" type="presParOf" srcId="{85136773-BE61-4296-ABD3-260CBFDA5EDA}" destId="{0E66F495-9ABF-41D3-9AA0-FA5471E03F5B}" srcOrd="2" destOrd="0" presId="urn:microsoft.com/office/officeart/2005/8/layout/orgChart1"/>
    <dgm:cxn modelId="{BD8EEE90-9152-44C7-980A-C15C5553E7F8}" type="presParOf" srcId="{600E14EF-C2CD-4E93-BB11-733BD2B61DB4}" destId="{2913FBEA-CC02-4BBC-BC27-6D592A82579A}" srcOrd="2" destOrd="0" presId="urn:microsoft.com/office/officeart/2005/8/layout/orgChart1"/>
    <dgm:cxn modelId="{FDC352BA-0CEF-4244-892C-E5E197A89930}" type="presParOf" srcId="{600E14EF-C2CD-4E93-BB11-733BD2B61DB4}" destId="{AF9015B6-D035-436E-A4D6-6E7CFF9D9C2C}" srcOrd="3" destOrd="0" presId="urn:microsoft.com/office/officeart/2005/8/layout/orgChart1"/>
    <dgm:cxn modelId="{986189E2-CFA8-4070-B75E-272CA8545A65}" type="presParOf" srcId="{AF9015B6-D035-436E-A4D6-6E7CFF9D9C2C}" destId="{9BD38583-EBA4-477F-9614-E87F47181D77}" srcOrd="0" destOrd="0" presId="urn:microsoft.com/office/officeart/2005/8/layout/orgChart1"/>
    <dgm:cxn modelId="{053822A8-3E70-42FB-9C98-F9C2B4EBC821}" type="presParOf" srcId="{9BD38583-EBA4-477F-9614-E87F47181D77}" destId="{A3C3EF85-D0B7-47FD-ADE1-8D7874596B51}" srcOrd="0" destOrd="0" presId="urn:microsoft.com/office/officeart/2005/8/layout/orgChart1"/>
    <dgm:cxn modelId="{0F4EDCF6-5412-44AD-A430-65DA64815E28}" type="presParOf" srcId="{9BD38583-EBA4-477F-9614-E87F47181D77}" destId="{A9F0D147-612F-45AC-AF4A-C1723B4D45C2}" srcOrd="1" destOrd="0" presId="urn:microsoft.com/office/officeart/2005/8/layout/orgChart1"/>
    <dgm:cxn modelId="{6E54658E-EA14-4785-94E9-488B3A53245F}" type="presParOf" srcId="{AF9015B6-D035-436E-A4D6-6E7CFF9D9C2C}" destId="{9124878A-F425-496D-87E6-415CB93D69B4}" srcOrd="1" destOrd="0" presId="urn:microsoft.com/office/officeart/2005/8/layout/orgChart1"/>
    <dgm:cxn modelId="{9C76ABF4-A49E-4271-BF5A-61CAACEF4DF3}" type="presParOf" srcId="{AF9015B6-D035-436E-A4D6-6E7CFF9D9C2C}" destId="{C00BB8B4-A3D1-401D-9CC1-26692090D1FB}" srcOrd="2" destOrd="0" presId="urn:microsoft.com/office/officeart/2005/8/layout/orgChart1"/>
    <dgm:cxn modelId="{7089B73C-DAB7-4202-8290-DC1C2CB2ED00}" type="presParOf" srcId="{600E14EF-C2CD-4E93-BB11-733BD2B61DB4}" destId="{7A48F9A2-71A1-47A0-992B-64A4C939A4FF}" srcOrd="4" destOrd="0" presId="urn:microsoft.com/office/officeart/2005/8/layout/orgChart1"/>
    <dgm:cxn modelId="{85937998-93B1-4C4C-AAFF-7B0C8B28B067}" type="presParOf" srcId="{600E14EF-C2CD-4E93-BB11-733BD2B61DB4}" destId="{ECE1B16D-2225-4265-9E9E-843B27908381}" srcOrd="5" destOrd="0" presId="urn:microsoft.com/office/officeart/2005/8/layout/orgChart1"/>
    <dgm:cxn modelId="{84F57EA1-A49E-405B-B97A-A40D6AF2B51D}" type="presParOf" srcId="{ECE1B16D-2225-4265-9E9E-843B27908381}" destId="{85146FC6-261D-4180-8E16-36E28106ACAA}" srcOrd="0" destOrd="0" presId="urn:microsoft.com/office/officeart/2005/8/layout/orgChart1"/>
    <dgm:cxn modelId="{BC32E5FF-A5F4-46AC-9C1C-34F90DB72EF2}" type="presParOf" srcId="{85146FC6-261D-4180-8E16-36E28106ACAA}" destId="{29514A67-9B14-4062-939B-8033DCCAD061}" srcOrd="0" destOrd="0" presId="urn:microsoft.com/office/officeart/2005/8/layout/orgChart1"/>
    <dgm:cxn modelId="{7A172398-5DC0-43D4-BC2F-AD52973FFB6E}" type="presParOf" srcId="{85146FC6-261D-4180-8E16-36E28106ACAA}" destId="{0FBE1DBC-3E56-4B0C-A129-AD2F02A3B3F4}" srcOrd="1" destOrd="0" presId="urn:microsoft.com/office/officeart/2005/8/layout/orgChart1"/>
    <dgm:cxn modelId="{C656DD34-C84A-4BF3-97D2-403CF575C3BF}" type="presParOf" srcId="{ECE1B16D-2225-4265-9E9E-843B27908381}" destId="{5AF7B9CC-1628-4841-A01D-368013C55343}" srcOrd="1" destOrd="0" presId="urn:microsoft.com/office/officeart/2005/8/layout/orgChart1"/>
    <dgm:cxn modelId="{F049AAD8-51CA-4416-B7FC-4BEA6CBFAA89}" type="presParOf" srcId="{ECE1B16D-2225-4265-9E9E-843B27908381}" destId="{8E6BECAB-BB3B-4111-95D1-19ED2AA3B690}" srcOrd="2" destOrd="0" presId="urn:microsoft.com/office/officeart/2005/8/layout/orgChart1"/>
    <dgm:cxn modelId="{9E503F02-C3BD-4902-9C18-2FD90B74C7E5}" type="presParOf" srcId="{600E14EF-C2CD-4E93-BB11-733BD2B61DB4}" destId="{07C6CF57-74FA-4FD3-A5CD-DC605FB630A6}" srcOrd="6" destOrd="0" presId="urn:microsoft.com/office/officeart/2005/8/layout/orgChart1"/>
    <dgm:cxn modelId="{7A563C63-5CE9-4E8E-910A-05AF176CB5CC}" type="presParOf" srcId="{600E14EF-C2CD-4E93-BB11-733BD2B61DB4}" destId="{663DFE99-5B4A-4EBF-862F-836A458F1E87}" srcOrd="7" destOrd="0" presId="urn:microsoft.com/office/officeart/2005/8/layout/orgChart1"/>
    <dgm:cxn modelId="{87DC38F0-2B51-42ED-8C8E-15E74DB520F1}" type="presParOf" srcId="{663DFE99-5B4A-4EBF-862F-836A458F1E87}" destId="{191E20D6-F10A-497C-803B-5FD4DB2A7E28}" srcOrd="0" destOrd="0" presId="urn:microsoft.com/office/officeart/2005/8/layout/orgChart1"/>
    <dgm:cxn modelId="{BB1B0A7C-AA88-4767-9F22-0542CC2E7EAD}" type="presParOf" srcId="{191E20D6-F10A-497C-803B-5FD4DB2A7E28}" destId="{A98F588B-3FE6-4859-B58F-D53E5CA11949}" srcOrd="0" destOrd="0" presId="urn:microsoft.com/office/officeart/2005/8/layout/orgChart1"/>
    <dgm:cxn modelId="{9FD20F56-0B8B-422E-B3BA-710334D81535}" type="presParOf" srcId="{191E20D6-F10A-497C-803B-5FD4DB2A7E28}" destId="{11343135-91F9-472A-A678-6CC0FC2B591A}" srcOrd="1" destOrd="0" presId="urn:microsoft.com/office/officeart/2005/8/layout/orgChart1"/>
    <dgm:cxn modelId="{8D139DCE-DE40-44A0-A2C3-DE44C2BB0E9F}" type="presParOf" srcId="{663DFE99-5B4A-4EBF-862F-836A458F1E87}" destId="{CAF2CD39-A1A3-45F9-AAD4-C0DBEF137EEA}" srcOrd="1" destOrd="0" presId="urn:microsoft.com/office/officeart/2005/8/layout/orgChart1"/>
    <dgm:cxn modelId="{5399F2CD-95E1-4CE2-BDD7-8FD0069744E1}" type="presParOf" srcId="{663DFE99-5B4A-4EBF-862F-836A458F1E87}" destId="{BF3FE47F-4225-49E3-B371-04EF6640AB20}" srcOrd="2" destOrd="0" presId="urn:microsoft.com/office/officeart/2005/8/layout/orgChart1"/>
    <dgm:cxn modelId="{B6412BD5-7C3A-41CB-8051-9DE408D16E7D}" type="presParOf" srcId="{600E14EF-C2CD-4E93-BB11-733BD2B61DB4}" destId="{BDA4A679-24C0-47A5-8E44-EFC74FEE8099}" srcOrd="8" destOrd="0" presId="urn:microsoft.com/office/officeart/2005/8/layout/orgChart1"/>
    <dgm:cxn modelId="{AAC0AD84-2D75-46D2-8D28-F4A4C8CAC4F8}" type="presParOf" srcId="{600E14EF-C2CD-4E93-BB11-733BD2B61DB4}" destId="{5A2A5A74-2F89-4B46-985F-49CEDEC719C0}" srcOrd="9" destOrd="0" presId="urn:microsoft.com/office/officeart/2005/8/layout/orgChart1"/>
    <dgm:cxn modelId="{1071C73E-6FB1-4EEE-BD2B-8705F051477A}" type="presParOf" srcId="{5A2A5A74-2F89-4B46-985F-49CEDEC719C0}" destId="{90BB3DAB-63F2-4FD8-A26E-7F9DDB9F4FEF}" srcOrd="0" destOrd="0" presId="urn:microsoft.com/office/officeart/2005/8/layout/orgChart1"/>
    <dgm:cxn modelId="{D29F9BD5-87D5-4C34-BD94-50919E3FFACA}" type="presParOf" srcId="{90BB3DAB-63F2-4FD8-A26E-7F9DDB9F4FEF}" destId="{BD189163-82CC-420A-B261-42A0459A8EEB}" srcOrd="0" destOrd="0" presId="urn:microsoft.com/office/officeart/2005/8/layout/orgChart1"/>
    <dgm:cxn modelId="{B491E8FF-8E4A-4CAE-8B19-01E1A6DF49C2}" type="presParOf" srcId="{90BB3DAB-63F2-4FD8-A26E-7F9DDB9F4FEF}" destId="{CC9CDBE7-E64B-4DBC-843E-101C3623D4B8}" srcOrd="1" destOrd="0" presId="urn:microsoft.com/office/officeart/2005/8/layout/orgChart1"/>
    <dgm:cxn modelId="{68F22942-FE97-49D1-B3EC-EA27D86D6C8D}" type="presParOf" srcId="{5A2A5A74-2F89-4B46-985F-49CEDEC719C0}" destId="{AC819A4A-CD92-4E64-8A9D-E0A266545A69}" srcOrd="1" destOrd="0" presId="urn:microsoft.com/office/officeart/2005/8/layout/orgChart1"/>
    <dgm:cxn modelId="{14FCF22C-98FD-4EB7-A9A3-BE6BB92BAEE5}" type="presParOf" srcId="{5A2A5A74-2F89-4B46-985F-49CEDEC719C0}" destId="{67C57516-AF10-487B-9809-9DEEF24BA39D}" srcOrd="2" destOrd="0" presId="urn:microsoft.com/office/officeart/2005/8/layout/orgChart1"/>
    <dgm:cxn modelId="{A0A2FA6C-C844-4FD4-8725-72505B8DECFE}" type="presParOf" srcId="{AD7A0534-37CC-4FE8-86B1-4A7F44EDB88A}" destId="{BAB19BA7-5BAD-4927-8D1D-FE151AF76A7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B125A62-25BC-4B1F-876B-2F8B1552879F}" type="doc">
      <dgm:prSet loTypeId="urn:microsoft.com/office/officeart/2005/8/layout/cycle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B0C75F2-CFE2-47B5-9BB4-D6C621F34846}">
      <dgm:prSet phldrT="[Текст]"/>
      <dgm:spPr/>
      <dgm:t>
        <a:bodyPr/>
        <a:lstStyle/>
        <a:p>
          <a:r>
            <a:rPr lang="ru-RU" dirty="0" smtClean="0"/>
            <a:t>1.</a:t>
          </a:r>
        </a:p>
        <a:p>
          <a:r>
            <a:rPr lang="ru-RU" dirty="0" smtClean="0"/>
            <a:t>Планируй</a:t>
          </a:r>
          <a:endParaRPr lang="ru-RU" dirty="0"/>
        </a:p>
      </dgm:t>
    </dgm:pt>
    <dgm:pt modelId="{1E757ACB-5C22-412A-A3F7-0E480C9508C1}" type="parTrans" cxnId="{6B6ED585-2E8B-4C7B-A259-0E1CCB819254}">
      <dgm:prSet/>
      <dgm:spPr/>
      <dgm:t>
        <a:bodyPr/>
        <a:lstStyle/>
        <a:p>
          <a:endParaRPr lang="ru-RU"/>
        </a:p>
      </dgm:t>
    </dgm:pt>
    <dgm:pt modelId="{014A0D4D-68F5-485B-9A2E-E3D509F44D39}" type="sibTrans" cxnId="{6B6ED585-2E8B-4C7B-A259-0E1CCB819254}">
      <dgm:prSet/>
      <dgm:spPr/>
      <dgm:t>
        <a:bodyPr/>
        <a:lstStyle/>
        <a:p>
          <a:endParaRPr lang="ru-RU"/>
        </a:p>
      </dgm:t>
    </dgm:pt>
    <dgm:pt modelId="{E9449193-D593-4CC1-94A2-89AFEDF56F0C}">
      <dgm:prSet phldrT="[Текст]"/>
      <dgm:spPr>
        <a:solidFill>
          <a:schemeClr val="accent4">
            <a:lumMod val="75000"/>
          </a:schemeClr>
        </a:solidFill>
      </dgm:spPr>
      <dgm:t>
        <a:bodyPr/>
        <a:lstStyle/>
        <a:p>
          <a:r>
            <a:rPr lang="ru-RU" dirty="0" smtClean="0"/>
            <a:t>2.</a:t>
          </a:r>
        </a:p>
        <a:p>
          <a:r>
            <a:rPr lang="ru-RU" dirty="0" smtClean="0"/>
            <a:t>Выполняй</a:t>
          </a:r>
          <a:endParaRPr lang="ru-RU" dirty="0"/>
        </a:p>
      </dgm:t>
    </dgm:pt>
    <dgm:pt modelId="{F23A82D3-3A7F-4D14-9294-40DCA34A3E2F}" type="parTrans" cxnId="{4D9FDA99-5C39-44DE-B5FD-15033B4FA5C9}">
      <dgm:prSet/>
      <dgm:spPr/>
      <dgm:t>
        <a:bodyPr/>
        <a:lstStyle/>
        <a:p>
          <a:endParaRPr lang="ru-RU"/>
        </a:p>
      </dgm:t>
    </dgm:pt>
    <dgm:pt modelId="{7118580E-1276-46B2-8679-5FC32EAEF19C}" type="sibTrans" cxnId="{4D9FDA99-5C39-44DE-B5FD-15033B4FA5C9}">
      <dgm:prSet/>
      <dgm:spPr/>
      <dgm:t>
        <a:bodyPr/>
        <a:lstStyle/>
        <a:p>
          <a:endParaRPr lang="ru-RU"/>
        </a:p>
      </dgm:t>
    </dgm:pt>
    <dgm:pt modelId="{1F8867FD-9E51-4246-B780-7727D58A6EC5}">
      <dgm:prSet phldrT="[Текст]"/>
      <dgm:spPr>
        <a:solidFill>
          <a:srgbClr val="D43843"/>
        </a:solidFill>
      </dgm:spPr>
      <dgm:t>
        <a:bodyPr/>
        <a:lstStyle/>
        <a:p>
          <a:r>
            <a:rPr lang="ru-RU" dirty="0" smtClean="0"/>
            <a:t>3.</a:t>
          </a:r>
        </a:p>
        <a:p>
          <a:r>
            <a:rPr lang="ru-RU" dirty="0" smtClean="0"/>
            <a:t>Контролируй</a:t>
          </a:r>
          <a:endParaRPr lang="ru-RU" dirty="0"/>
        </a:p>
      </dgm:t>
    </dgm:pt>
    <dgm:pt modelId="{9A2C023C-A594-430D-8D3B-51A2BEC7D25A}" type="parTrans" cxnId="{5145FE2B-3ABE-42FB-82AF-A7B567672385}">
      <dgm:prSet/>
      <dgm:spPr/>
      <dgm:t>
        <a:bodyPr/>
        <a:lstStyle/>
        <a:p>
          <a:endParaRPr lang="ru-RU"/>
        </a:p>
      </dgm:t>
    </dgm:pt>
    <dgm:pt modelId="{B0650AB7-B738-4C13-BEAA-93C2CE0F9F64}" type="sibTrans" cxnId="{5145FE2B-3ABE-42FB-82AF-A7B567672385}">
      <dgm:prSet/>
      <dgm:spPr/>
      <dgm:t>
        <a:bodyPr/>
        <a:lstStyle/>
        <a:p>
          <a:endParaRPr lang="ru-RU"/>
        </a:p>
      </dgm:t>
    </dgm:pt>
    <dgm:pt modelId="{341EC9F2-543B-4841-AC10-FC260E2F684E}">
      <dgm:prSet phldrT="[Текст]"/>
      <dgm:spPr>
        <a:solidFill>
          <a:srgbClr val="92D050"/>
        </a:solidFill>
      </dgm:spPr>
      <dgm:t>
        <a:bodyPr/>
        <a:lstStyle/>
        <a:p>
          <a:r>
            <a:rPr lang="ru-RU" dirty="0" smtClean="0"/>
            <a:t>4.</a:t>
          </a:r>
        </a:p>
        <a:p>
          <a:r>
            <a:rPr lang="ru-RU" dirty="0" smtClean="0"/>
            <a:t>Действуй</a:t>
          </a:r>
          <a:endParaRPr lang="ru-RU" dirty="0"/>
        </a:p>
      </dgm:t>
    </dgm:pt>
    <dgm:pt modelId="{FAB794A3-1AE3-40DA-80E2-FD81EB04B8A7}" type="parTrans" cxnId="{BB70A78B-B15E-4A62-B13E-A57498868E5C}">
      <dgm:prSet/>
      <dgm:spPr/>
      <dgm:t>
        <a:bodyPr/>
        <a:lstStyle/>
        <a:p>
          <a:endParaRPr lang="ru-RU"/>
        </a:p>
      </dgm:t>
    </dgm:pt>
    <dgm:pt modelId="{F5B2A283-80DC-476F-B4CD-29FD5C9F5DEC}" type="sibTrans" cxnId="{BB70A78B-B15E-4A62-B13E-A57498868E5C}">
      <dgm:prSet/>
      <dgm:spPr/>
      <dgm:t>
        <a:bodyPr/>
        <a:lstStyle/>
        <a:p>
          <a:endParaRPr lang="ru-RU"/>
        </a:p>
      </dgm:t>
    </dgm:pt>
    <dgm:pt modelId="{B5EBC069-FCD6-4909-B13B-0F6275F0751C}" type="pres">
      <dgm:prSet presAssocID="{8B125A62-25BC-4B1F-876B-2F8B1552879F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FA41ABD-6FA5-45FB-9F9D-2E842BCF529F}" type="pres">
      <dgm:prSet presAssocID="{7B0C75F2-CFE2-47B5-9BB4-D6C621F34846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23226AF-4E91-409A-A979-C45246D1A688}" type="pres">
      <dgm:prSet presAssocID="{7B0C75F2-CFE2-47B5-9BB4-D6C621F34846}" presName="spNode" presStyleCnt="0"/>
      <dgm:spPr/>
    </dgm:pt>
    <dgm:pt modelId="{DB875A5E-2FA0-4013-ACEA-A284E7FB386A}" type="pres">
      <dgm:prSet presAssocID="{014A0D4D-68F5-485B-9A2E-E3D509F44D39}" presName="sibTrans" presStyleLbl="sibTrans1D1" presStyleIdx="0" presStyleCnt="4"/>
      <dgm:spPr/>
      <dgm:t>
        <a:bodyPr/>
        <a:lstStyle/>
        <a:p>
          <a:endParaRPr lang="ru-RU"/>
        </a:p>
      </dgm:t>
    </dgm:pt>
    <dgm:pt modelId="{371FDC34-DA8B-4865-9D16-04C43544E41E}" type="pres">
      <dgm:prSet presAssocID="{E9449193-D593-4CC1-94A2-89AFEDF56F0C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72E3713-C65F-4049-8EC1-F5252577D63C}" type="pres">
      <dgm:prSet presAssocID="{E9449193-D593-4CC1-94A2-89AFEDF56F0C}" presName="spNode" presStyleCnt="0"/>
      <dgm:spPr/>
    </dgm:pt>
    <dgm:pt modelId="{C561C03E-A2BF-4608-9CB9-A49BB18ADDDB}" type="pres">
      <dgm:prSet presAssocID="{7118580E-1276-46B2-8679-5FC32EAEF19C}" presName="sibTrans" presStyleLbl="sibTrans1D1" presStyleIdx="1" presStyleCnt="4"/>
      <dgm:spPr/>
      <dgm:t>
        <a:bodyPr/>
        <a:lstStyle/>
        <a:p>
          <a:endParaRPr lang="ru-RU"/>
        </a:p>
      </dgm:t>
    </dgm:pt>
    <dgm:pt modelId="{6D32D07B-FEC8-4153-9D45-AF3541C33DC2}" type="pres">
      <dgm:prSet presAssocID="{1F8867FD-9E51-4246-B780-7727D58A6EC5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CC45DA6-E694-422A-B3A1-6000E9415FAE}" type="pres">
      <dgm:prSet presAssocID="{1F8867FD-9E51-4246-B780-7727D58A6EC5}" presName="spNode" presStyleCnt="0"/>
      <dgm:spPr/>
    </dgm:pt>
    <dgm:pt modelId="{095D3CED-5C5E-49D8-A686-8E89E0C56547}" type="pres">
      <dgm:prSet presAssocID="{B0650AB7-B738-4C13-BEAA-93C2CE0F9F64}" presName="sibTrans" presStyleLbl="sibTrans1D1" presStyleIdx="2" presStyleCnt="4"/>
      <dgm:spPr/>
      <dgm:t>
        <a:bodyPr/>
        <a:lstStyle/>
        <a:p>
          <a:endParaRPr lang="ru-RU"/>
        </a:p>
      </dgm:t>
    </dgm:pt>
    <dgm:pt modelId="{ED58E3E0-295D-4DD7-8C40-9ABA27007E1E}" type="pres">
      <dgm:prSet presAssocID="{341EC9F2-543B-4841-AC10-FC260E2F684E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32D97A4-41BB-463F-B8A9-1ADFAC8A1B56}" type="pres">
      <dgm:prSet presAssocID="{341EC9F2-543B-4841-AC10-FC260E2F684E}" presName="spNode" presStyleCnt="0"/>
      <dgm:spPr/>
    </dgm:pt>
    <dgm:pt modelId="{C7C167A2-8048-47EE-97AF-6EE75A17EA50}" type="pres">
      <dgm:prSet presAssocID="{F5B2A283-80DC-476F-B4CD-29FD5C9F5DEC}" presName="sibTrans" presStyleLbl="sibTrans1D1" presStyleIdx="3" presStyleCnt="4"/>
      <dgm:spPr/>
      <dgm:t>
        <a:bodyPr/>
        <a:lstStyle/>
        <a:p>
          <a:endParaRPr lang="ru-RU"/>
        </a:p>
      </dgm:t>
    </dgm:pt>
  </dgm:ptLst>
  <dgm:cxnLst>
    <dgm:cxn modelId="{5145FE2B-3ABE-42FB-82AF-A7B567672385}" srcId="{8B125A62-25BC-4B1F-876B-2F8B1552879F}" destId="{1F8867FD-9E51-4246-B780-7727D58A6EC5}" srcOrd="2" destOrd="0" parTransId="{9A2C023C-A594-430D-8D3B-51A2BEC7D25A}" sibTransId="{B0650AB7-B738-4C13-BEAA-93C2CE0F9F64}"/>
    <dgm:cxn modelId="{BB70A78B-B15E-4A62-B13E-A57498868E5C}" srcId="{8B125A62-25BC-4B1F-876B-2F8B1552879F}" destId="{341EC9F2-543B-4841-AC10-FC260E2F684E}" srcOrd="3" destOrd="0" parTransId="{FAB794A3-1AE3-40DA-80E2-FD81EB04B8A7}" sibTransId="{F5B2A283-80DC-476F-B4CD-29FD5C9F5DEC}"/>
    <dgm:cxn modelId="{4A935A18-59CB-4C89-BB9F-95D58D0E621D}" type="presOf" srcId="{F5B2A283-80DC-476F-B4CD-29FD5C9F5DEC}" destId="{C7C167A2-8048-47EE-97AF-6EE75A17EA50}" srcOrd="0" destOrd="0" presId="urn:microsoft.com/office/officeart/2005/8/layout/cycle5"/>
    <dgm:cxn modelId="{6B6ED585-2E8B-4C7B-A259-0E1CCB819254}" srcId="{8B125A62-25BC-4B1F-876B-2F8B1552879F}" destId="{7B0C75F2-CFE2-47B5-9BB4-D6C621F34846}" srcOrd="0" destOrd="0" parTransId="{1E757ACB-5C22-412A-A3F7-0E480C9508C1}" sibTransId="{014A0D4D-68F5-485B-9A2E-E3D509F44D39}"/>
    <dgm:cxn modelId="{7A322D83-A39A-44DA-A6AA-C5E69F372A8A}" type="presOf" srcId="{014A0D4D-68F5-485B-9A2E-E3D509F44D39}" destId="{DB875A5E-2FA0-4013-ACEA-A284E7FB386A}" srcOrd="0" destOrd="0" presId="urn:microsoft.com/office/officeart/2005/8/layout/cycle5"/>
    <dgm:cxn modelId="{2E795DFB-62B0-4CA9-96E9-AEDFDC5D06CA}" type="presOf" srcId="{B0650AB7-B738-4C13-BEAA-93C2CE0F9F64}" destId="{095D3CED-5C5E-49D8-A686-8E89E0C56547}" srcOrd="0" destOrd="0" presId="urn:microsoft.com/office/officeart/2005/8/layout/cycle5"/>
    <dgm:cxn modelId="{85FDEB10-9737-4553-9FE9-DE82FEBEEC11}" type="presOf" srcId="{E9449193-D593-4CC1-94A2-89AFEDF56F0C}" destId="{371FDC34-DA8B-4865-9D16-04C43544E41E}" srcOrd="0" destOrd="0" presId="urn:microsoft.com/office/officeart/2005/8/layout/cycle5"/>
    <dgm:cxn modelId="{4D9FDA99-5C39-44DE-B5FD-15033B4FA5C9}" srcId="{8B125A62-25BC-4B1F-876B-2F8B1552879F}" destId="{E9449193-D593-4CC1-94A2-89AFEDF56F0C}" srcOrd="1" destOrd="0" parTransId="{F23A82D3-3A7F-4D14-9294-40DCA34A3E2F}" sibTransId="{7118580E-1276-46B2-8679-5FC32EAEF19C}"/>
    <dgm:cxn modelId="{020E5FC4-0859-4BFD-8078-848B67AA9284}" type="presOf" srcId="{7118580E-1276-46B2-8679-5FC32EAEF19C}" destId="{C561C03E-A2BF-4608-9CB9-A49BB18ADDDB}" srcOrd="0" destOrd="0" presId="urn:microsoft.com/office/officeart/2005/8/layout/cycle5"/>
    <dgm:cxn modelId="{EF5890B8-920B-469A-AB89-47664BDA3E6E}" type="presOf" srcId="{1F8867FD-9E51-4246-B780-7727D58A6EC5}" destId="{6D32D07B-FEC8-4153-9D45-AF3541C33DC2}" srcOrd="0" destOrd="0" presId="urn:microsoft.com/office/officeart/2005/8/layout/cycle5"/>
    <dgm:cxn modelId="{FBE47B44-4C25-4932-B6B0-F1A4620C62A5}" type="presOf" srcId="{341EC9F2-543B-4841-AC10-FC260E2F684E}" destId="{ED58E3E0-295D-4DD7-8C40-9ABA27007E1E}" srcOrd="0" destOrd="0" presId="urn:microsoft.com/office/officeart/2005/8/layout/cycle5"/>
    <dgm:cxn modelId="{CBBCA5DB-1178-47A2-BB51-750E070BFC77}" type="presOf" srcId="{7B0C75F2-CFE2-47B5-9BB4-D6C621F34846}" destId="{5FA41ABD-6FA5-45FB-9F9D-2E842BCF529F}" srcOrd="0" destOrd="0" presId="urn:microsoft.com/office/officeart/2005/8/layout/cycle5"/>
    <dgm:cxn modelId="{9C10C38D-22E0-48A0-B2B0-2EA5CB39FD99}" type="presOf" srcId="{8B125A62-25BC-4B1F-876B-2F8B1552879F}" destId="{B5EBC069-FCD6-4909-B13B-0F6275F0751C}" srcOrd="0" destOrd="0" presId="urn:microsoft.com/office/officeart/2005/8/layout/cycle5"/>
    <dgm:cxn modelId="{D8AD2912-B526-4F0A-B637-75707F2D28C3}" type="presParOf" srcId="{B5EBC069-FCD6-4909-B13B-0F6275F0751C}" destId="{5FA41ABD-6FA5-45FB-9F9D-2E842BCF529F}" srcOrd="0" destOrd="0" presId="urn:microsoft.com/office/officeart/2005/8/layout/cycle5"/>
    <dgm:cxn modelId="{6FF21C95-314C-47AB-B389-2515947C160F}" type="presParOf" srcId="{B5EBC069-FCD6-4909-B13B-0F6275F0751C}" destId="{D23226AF-4E91-409A-A979-C45246D1A688}" srcOrd="1" destOrd="0" presId="urn:microsoft.com/office/officeart/2005/8/layout/cycle5"/>
    <dgm:cxn modelId="{706F1F84-E5E2-4DD4-82A1-E531B72D133B}" type="presParOf" srcId="{B5EBC069-FCD6-4909-B13B-0F6275F0751C}" destId="{DB875A5E-2FA0-4013-ACEA-A284E7FB386A}" srcOrd="2" destOrd="0" presId="urn:microsoft.com/office/officeart/2005/8/layout/cycle5"/>
    <dgm:cxn modelId="{D5AEB7D3-0285-4F0E-9406-1DAF0DCAFC2B}" type="presParOf" srcId="{B5EBC069-FCD6-4909-B13B-0F6275F0751C}" destId="{371FDC34-DA8B-4865-9D16-04C43544E41E}" srcOrd="3" destOrd="0" presId="urn:microsoft.com/office/officeart/2005/8/layout/cycle5"/>
    <dgm:cxn modelId="{2CDB00F1-191E-4389-A37C-22FE47F69738}" type="presParOf" srcId="{B5EBC069-FCD6-4909-B13B-0F6275F0751C}" destId="{372E3713-C65F-4049-8EC1-F5252577D63C}" srcOrd="4" destOrd="0" presId="urn:microsoft.com/office/officeart/2005/8/layout/cycle5"/>
    <dgm:cxn modelId="{C424A4FA-2F6B-4517-A10B-6608DAFD3133}" type="presParOf" srcId="{B5EBC069-FCD6-4909-B13B-0F6275F0751C}" destId="{C561C03E-A2BF-4608-9CB9-A49BB18ADDDB}" srcOrd="5" destOrd="0" presId="urn:microsoft.com/office/officeart/2005/8/layout/cycle5"/>
    <dgm:cxn modelId="{D57B3DC1-AD03-487F-BDA9-445EE7B42DAC}" type="presParOf" srcId="{B5EBC069-FCD6-4909-B13B-0F6275F0751C}" destId="{6D32D07B-FEC8-4153-9D45-AF3541C33DC2}" srcOrd="6" destOrd="0" presId="urn:microsoft.com/office/officeart/2005/8/layout/cycle5"/>
    <dgm:cxn modelId="{75489FAE-BD18-4046-A9C7-4C9D2C6597A8}" type="presParOf" srcId="{B5EBC069-FCD6-4909-B13B-0F6275F0751C}" destId="{9CC45DA6-E694-422A-B3A1-6000E9415FAE}" srcOrd="7" destOrd="0" presId="urn:microsoft.com/office/officeart/2005/8/layout/cycle5"/>
    <dgm:cxn modelId="{A8726753-C88F-481F-BD39-037B3E5F4CEA}" type="presParOf" srcId="{B5EBC069-FCD6-4909-B13B-0F6275F0751C}" destId="{095D3CED-5C5E-49D8-A686-8E89E0C56547}" srcOrd="8" destOrd="0" presId="urn:microsoft.com/office/officeart/2005/8/layout/cycle5"/>
    <dgm:cxn modelId="{710AF085-72DA-4938-B718-93D7C16BF6FF}" type="presParOf" srcId="{B5EBC069-FCD6-4909-B13B-0F6275F0751C}" destId="{ED58E3E0-295D-4DD7-8C40-9ABA27007E1E}" srcOrd="9" destOrd="0" presId="urn:microsoft.com/office/officeart/2005/8/layout/cycle5"/>
    <dgm:cxn modelId="{3D36425D-9E1B-4812-A429-CCD929A1D900}" type="presParOf" srcId="{B5EBC069-FCD6-4909-B13B-0F6275F0751C}" destId="{A32D97A4-41BB-463F-B8A9-1ADFAC8A1B56}" srcOrd="10" destOrd="0" presId="urn:microsoft.com/office/officeart/2005/8/layout/cycle5"/>
    <dgm:cxn modelId="{B44393C6-8F3A-4E25-B577-CE621A158AF3}" type="presParOf" srcId="{B5EBC069-FCD6-4909-B13B-0F6275F0751C}" destId="{C7C167A2-8048-47EE-97AF-6EE75A17EA50}" srcOrd="11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F8D0FEB-2DA8-4C5E-BE6C-12563FD74195}" type="doc">
      <dgm:prSet loTypeId="urn:microsoft.com/office/officeart/2005/8/layout/arrow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7BB1291-C5C8-4439-AB37-50C117623085}">
      <dgm:prSet phldrT="[Текст]"/>
      <dgm:spPr>
        <a:solidFill>
          <a:srgbClr val="26BC38"/>
        </a:solidFill>
      </dgm:spPr>
      <dgm:t>
        <a:bodyPr/>
        <a:lstStyle/>
        <a:p>
          <a:r>
            <a:rPr lang="ru-RU" dirty="0" smtClean="0"/>
            <a:t>Внутренняя оценка</a:t>
          </a:r>
          <a:endParaRPr lang="ru-RU" dirty="0"/>
        </a:p>
      </dgm:t>
    </dgm:pt>
    <dgm:pt modelId="{D968FFA4-A2EC-495C-AF1A-67B28DE68FB2}" type="parTrans" cxnId="{12712F55-2209-42EA-BC78-66FF72C45FDA}">
      <dgm:prSet/>
      <dgm:spPr/>
      <dgm:t>
        <a:bodyPr/>
        <a:lstStyle/>
        <a:p>
          <a:endParaRPr lang="ru-RU"/>
        </a:p>
      </dgm:t>
    </dgm:pt>
    <dgm:pt modelId="{FD54011A-03FD-4776-8347-392271F0171A}" type="sibTrans" cxnId="{12712F55-2209-42EA-BC78-66FF72C45FDA}">
      <dgm:prSet/>
      <dgm:spPr/>
      <dgm:t>
        <a:bodyPr/>
        <a:lstStyle/>
        <a:p>
          <a:endParaRPr lang="ru-RU"/>
        </a:p>
      </dgm:t>
    </dgm:pt>
    <dgm:pt modelId="{F01F6691-FF0A-43B1-9E61-4B84571B5AC6}">
      <dgm:prSet phldrT="[Текст]"/>
      <dgm:spPr>
        <a:solidFill>
          <a:srgbClr val="EC3320"/>
        </a:solidFill>
      </dgm:spPr>
      <dgm:t>
        <a:bodyPr/>
        <a:lstStyle/>
        <a:p>
          <a:r>
            <a:rPr lang="ru-RU" dirty="0" smtClean="0"/>
            <a:t>Внешняя оценка</a:t>
          </a:r>
          <a:endParaRPr lang="ru-RU" dirty="0"/>
        </a:p>
      </dgm:t>
    </dgm:pt>
    <dgm:pt modelId="{5F85FE39-62BD-455F-87BA-37C9F90AC69C}" type="parTrans" cxnId="{8E5D215E-F896-4F6F-8872-84A190A9B85C}">
      <dgm:prSet/>
      <dgm:spPr/>
      <dgm:t>
        <a:bodyPr/>
        <a:lstStyle/>
        <a:p>
          <a:endParaRPr lang="ru-RU"/>
        </a:p>
      </dgm:t>
    </dgm:pt>
    <dgm:pt modelId="{5A8266E6-4728-474F-AE87-8F7C91E4436A}" type="sibTrans" cxnId="{8E5D215E-F896-4F6F-8872-84A190A9B85C}">
      <dgm:prSet/>
      <dgm:spPr/>
      <dgm:t>
        <a:bodyPr/>
        <a:lstStyle/>
        <a:p>
          <a:endParaRPr lang="ru-RU"/>
        </a:p>
      </dgm:t>
    </dgm:pt>
    <dgm:pt modelId="{9C77310A-A3F1-4904-AD8D-6ECE61869484}" type="pres">
      <dgm:prSet presAssocID="{5F8D0FEB-2DA8-4C5E-BE6C-12563FD74195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44A7605-8A41-4507-9325-3DD8B74ED182}" type="pres">
      <dgm:prSet presAssocID="{77BB1291-C5C8-4439-AB37-50C117623085}" presName="arrow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2699864-AA44-4CA4-A1F2-5A86C3EE46EB}" type="pres">
      <dgm:prSet presAssocID="{F01F6691-FF0A-43B1-9E61-4B84571B5AC6}" presName="arrow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181703A-8E25-4057-9FD2-DB13B21A820B}" type="presOf" srcId="{5F8D0FEB-2DA8-4C5E-BE6C-12563FD74195}" destId="{9C77310A-A3F1-4904-AD8D-6ECE61869484}" srcOrd="0" destOrd="0" presId="urn:microsoft.com/office/officeart/2005/8/layout/arrow1"/>
    <dgm:cxn modelId="{12712F55-2209-42EA-BC78-66FF72C45FDA}" srcId="{5F8D0FEB-2DA8-4C5E-BE6C-12563FD74195}" destId="{77BB1291-C5C8-4439-AB37-50C117623085}" srcOrd="0" destOrd="0" parTransId="{D968FFA4-A2EC-495C-AF1A-67B28DE68FB2}" sibTransId="{FD54011A-03FD-4776-8347-392271F0171A}"/>
    <dgm:cxn modelId="{22BF3278-28F8-42ED-9768-747B83B2133D}" type="presOf" srcId="{77BB1291-C5C8-4439-AB37-50C117623085}" destId="{E44A7605-8A41-4507-9325-3DD8B74ED182}" srcOrd="0" destOrd="0" presId="urn:microsoft.com/office/officeart/2005/8/layout/arrow1"/>
    <dgm:cxn modelId="{8E5D215E-F896-4F6F-8872-84A190A9B85C}" srcId="{5F8D0FEB-2DA8-4C5E-BE6C-12563FD74195}" destId="{F01F6691-FF0A-43B1-9E61-4B84571B5AC6}" srcOrd="1" destOrd="0" parTransId="{5F85FE39-62BD-455F-87BA-37C9F90AC69C}" sibTransId="{5A8266E6-4728-474F-AE87-8F7C91E4436A}"/>
    <dgm:cxn modelId="{12C3B01B-6682-4BFD-8AE8-58BA7C033751}" type="presOf" srcId="{F01F6691-FF0A-43B1-9E61-4B84571B5AC6}" destId="{42699864-AA44-4CA4-A1F2-5A86C3EE46EB}" srcOrd="0" destOrd="0" presId="urn:microsoft.com/office/officeart/2005/8/layout/arrow1"/>
    <dgm:cxn modelId="{4AC9074C-1888-44F9-8715-18C7828F23EF}" type="presParOf" srcId="{9C77310A-A3F1-4904-AD8D-6ECE61869484}" destId="{E44A7605-8A41-4507-9325-3DD8B74ED182}" srcOrd="0" destOrd="0" presId="urn:microsoft.com/office/officeart/2005/8/layout/arrow1"/>
    <dgm:cxn modelId="{0FF896FC-5359-46A5-ABF7-1DB8B7C35D37}" type="presParOf" srcId="{9C77310A-A3F1-4904-AD8D-6ECE61869484}" destId="{42699864-AA44-4CA4-A1F2-5A86C3EE46EB}" srcOrd="1" destOrd="0" presId="urn:microsoft.com/office/officeart/2005/8/layout/arrow1"/>
  </dgm:cxnLst>
  <dgm:bg/>
  <dgm:whole/>
  <dgm:extLst>
    <a:ext uri="http://schemas.microsoft.com/office/drawing/2008/diagram">
      <dsp:dataModelExt xmlns:dsp="http://schemas.microsoft.com/office/drawing/2008/diagram" xmlns="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DA4A679-24C0-47A5-8E44-EFC74FEE8099}">
      <dsp:nvSpPr>
        <dsp:cNvPr id="0" name=""/>
        <dsp:cNvSpPr/>
      </dsp:nvSpPr>
      <dsp:spPr>
        <a:xfrm>
          <a:off x="4518248" y="953680"/>
          <a:ext cx="3743935" cy="3248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2443"/>
              </a:lnTo>
              <a:lnTo>
                <a:pt x="3743935" y="162443"/>
              </a:lnTo>
              <a:lnTo>
                <a:pt x="3743935" y="32488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7C6CF57-74FA-4FD3-A5CD-DC605FB630A6}">
      <dsp:nvSpPr>
        <dsp:cNvPr id="0" name=""/>
        <dsp:cNvSpPr/>
      </dsp:nvSpPr>
      <dsp:spPr>
        <a:xfrm>
          <a:off x="4518248" y="953680"/>
          <a:ext cx="1871921" cy="32668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4245"/>
              </a:lnTo>
              <a:lnTo>
                <a:pt x="1871921" y="164245"/>
              </a:lnTo>
              <a:lnTo>
                <a:pt x="1871921" y="32668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A48F9A2-71A1-47A0-992B-64A4C939A4FF}">
      <dsp:nvSpPr>
        <dsp:cNvPr id="0" name=""/>
        <dsp:cNvSpPr/>
      </dsp:nvSpPr>
      <dsp:spPr>
        <a:xfrm>
          <a:off x="4472528" y="953680"/>
          <a:ext cx="91440" cy="32488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2488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913FBEA-CC02-4BBC-BC27-6D592A82579A}">
      <dsp:nvSpPr>
        <dsp:cNvPr id="0" name=""/>
        <dsp:cNvSpPr/>
      </dsp:nvSpPr>
      <dsp:spPr>
        <a:xfrm>
          <a:off x="2646280" y="953680"/>
          <a:ext cx="1871967" cy="324886"/>
        </a:xfrm>
        <a:custGeom>
          <a:avLst/>
          <a:gdLst/>
          <a:ahLst/>
          <a:cxnLst/>
          <a:rect l="0" t="0" r="0" b="0"/>
          <a:pathLst>
            <a:path>
              <a:moveTo>
                <a:pt x="1871967" y="0"/>
              </a:moveTo>
              <a:lnTo>
                <a:pt x="1871967" y="162443"/>
              </a:lnTo>
              <a:lnTo>
                <a:pt x="0" y="162443"/>
              </a:lnTo>
              <a:lnTo>
                <a:pt x="0" y="32488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CA047FD-4E4F-41A1-9E9D-DCA0FBF143E1}">
      <dsp:nvSpPr>
        <dsp:cNvPr id="0" name=""/>
        <dsp:cNvSpPr/>
      </dsp:nvSpPr>
      <dsp:spPr>
        <a:xfrm>
          <a:off x="774312" y="953680"/>
          <a:ext cx="3743935" cy="324886"/>
        </a:xfrm>
        <a:custGeom>
          <a:avLst/>
          <a:gdLst/>
          <a:ahLst/>
          <a:cxnLst/>
          <a:rect l="0" t="0" r="0" b="0"/>
          <a:pathLst>
            <a:path>
              <a:moveTo>
                <a:pt x="3743935" y="0"/>
              </a:moveTo>
              <a:lnTo>
                <a:pt x="3743935" y="162443"/>
              </a:lnTo>
              <a:lnTo>
                <a:pt x="0" y="162443"/>
              </a:lnTo>
              <a:lnTo>
                <a:pt x="0" y="32488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390CCC1-9B29-4F6A-884F-7D3A7243365A}">
      <dsp:nvSpPr>
        <dsp:cNvPr id="0" name=""/>
        <dsp:cNvSpPr/>
      </dsp:nvSpPr>
      <dsp:spPr>
        <a:xfrm>
          <a:off x="3744707" y="180140"/>
          <a:ext cx="1547080" cy="77354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Самооценка</a:t>
          </a:r>
          <a:endParaRPr lang="ru-RU" sz="1900" kern="1200" dirty="0"/>
        </a:p>
      </dsp:txBody>
      <dsp:txXfrm>
        <a:off x="3744707" y="180140"/>
        <a:ext cx="1547080" cy="773540"/>
      </dsp:txXfrm>
    </dsp:sp>
    <dsp:sp modelId="{E3B23099-9FB1-4D78-9409-AA54F11D63EC}">
      <dsp:nvSpPr>
        <dsp:cNvPr id="0" name=""/>
        <dsp:cNvSpPr/>
      </dsp:nvSpPr>
      <dsp:spPr>
        <a:xfrm>
          <a:off x="772" y="1278567"/>
          <a:ext cx="1547080" cy="773540"/>
        </a:xfrm>
        <a:prstGeom prst="rect">
          <a:avLst/>
        </a:prstGeom>
        <a:solidFill>
          <a:schemeClr val="bg1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Публичный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доклад</a:t>
          </a:r>
          <a:endParaRPr lang="ru-RU" sz="1800" kern="1200" dirty="0"/>
        </a:p>
      </dsp:txBody>
      <dsp:txXfrm>
        <a:off x="772" y="1278567"/>
        <a:ext cx="1547080" cy="773540"/>
      </dsp:txXfrm>
    </dsp:sp>
    <dsp:sp modelId="{A3C3EF85-D0B7-47FD-ADE1-8D7874596B51}">
      <dsp:nvSpPr>
        <dsp:cNvPr id="0" name=""/>
        <dsp:cNvSpPr/>
      </dsp:nvSpPr>
      <dsp:spPr>
        <a:xfrm>
          <a:off x="1872739" y="1278567"/>
          <a:ext cx="1547080" cy="773540"/>
        </a:xfrm>
        <a:prstGeom prst="rect">
          <a:avLst/>
        </a:prstGeom>
        <a:solidFill>
          <a:schemeClr val="accent6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Отчёт перед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учредителем</a:t>
          </a:r>
          <a:endParaRPr lang="ru-RU" sz="1800" kern="1200" dirty="0"/>
        </a:p>
      </dsp:txBody>
      <dsp:txXfrm>
        <a:off x="1872739" y="1278567"/>
        <a:ext cx="1547080" cy="773540"/>
      </dsp:txXfrm>
    </dsp:sp>
    <dsp:sp modelId="{29514A67-9B14-4062-939B-8033DCCAD061}">
      <dsp:nvSpPr>
        <dsp:cNvPr id="0" name=""/>
        <dsp:cNvSpPr/>
      </dsp:nvSpPr>
      <dsp:spPr>
        <a:xfrm>
          <a:off x="3744707" y="1278567"/>
          <a:ext cx="1547080" cy="773540"/>
        </a:xfrm>
        <a:prstGeom prst="rect">
          <a:avLst/>
        </a:prstGeom>
        <a:solidFill>
          <a:schemeClr val="accent3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Годовой план ОУ</a:t>
          </a:r>
          <a:endParaRPr lang="ru-RU" sz="1900" kern="1200" dirty="0"/>
        </a:p>
      </dsp:txBody>
      <dsp:txXfrm>
        <a:off x="3744707" y="1278567"/>
        <a:ext cx="1547080" cy="773540"/>
      </dsp:txXfrm>
    </dsp:sp>
    <dsp:sp modelId="{A98F588B-3FE6-4859-B58F-D53E5CA11949}">
      <dsp:nvSpPr>
        <dsp:cNvPr id="0" name=""/>
        <dsp:cNvSpPr/>
      </dsp:nvSpPr>
      <dsp:spPr>
        <a:xfrm>
          <a:off x="5616628" y="1280369"/>
          <a:ext cx="1547080" cy="773540"/>
        </a:xfrm>
        <a:prstGeom prst="rect">
          <a:avLst/>
        </a:prstGeom>
        <a:solidFill>
          <a:schemeClr val="accent4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Программа развития</a:t>
          </a:r>
          <a:endParaRPr lang="ru-RU" sz="1900" kern="1200" dirty="0"/>
        </a:p>
      </dsp:txBody>
      <dsp:txXfrm>
        <a:off x="5616628" y="1280369"/>
        <a:ext cx="1547080" cy="773540"/>
      </dsp:txXfrm>
    </dsp:sp>
    <dsp:sp modelId="{BD189163-82CC-420A-B261-42A0459A8EEB}">
      <dsp:nvSpPr>
        <dsp:cNvPr id="0" name=""/>
        <dsp:cNvSpPr/>
      </dsp:nvSpPr>
      <dsp:spPr>
        <a:xfrm>
          <a:off x="7488643" y="1278567"/>
          <a:ext cx="1547080" cy="773540"/>
        </a:xfrm>
        <a:prstGeom prst="rect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Аккредитация ОУ</a:t>
          </a:r>
          <a:endParaRPr lang="ru-RU" sz="1900" kern="1200" dirty="0"/>
        </a:p>
      </dsp:txBody>
      <dsp:txXfrm>
        <a:off x="7488643" y="1278567"/>
        <a:ext cx="1547080" cy="77354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FA41ABD-6FA5-45FB-9F9D-2E842BCF529F}">
      <dsp:nvSpPr>
        <dsp:cNvPr id="0" name=""/>
        <dsp:cNvSpPr/>
      </dsp:nvSpPr>
      <dsp:spPr>
        <a:xfrm>
          <a:off x="2321718" y="174"/>
          <a:ext cx="1452562" cy="94416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1.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Планируй</a:t>
          </a:r>
          <a:endParaRPr lang="ru-RU" sz="1700" kern="1200" dirty="0"/>
        </a:p>
      </dsp:txBody>
      <dsp:txXfrm>
        <a:off x="2321718" y="174"/>
        <a:ext cx="1452562" cy="944165"/>
      </dsp:txXfrm>
    </dsp:sp>
    <dsp:sp modelId="{DB875A5E-2FA0-4013-ACEA-A284E7FB386A}">
      <dsp:nvSpPr>
        <dsp:cNvPr id="0" name=""/>
        <dsp:cNvSpPr/>
      </dsp:nvSpPr>
      <dsp:spPr>
        <a:xfrm>
          <a:off x="1488257" y="472257"/>
          <a:ext cx="3119485" cy="3119485"/>
        </a:xfrm>
        <a:custGeom>
          <a:avLst/>
          <a:gdLst/>
          <a:ahLst/>
          <a:cxnLst/>
          <a:rect l="0" t="0" r="0" b="0"/>
          <a:pathLst>
            <a:path>
              <a:moveTo>
                <a:pt x="2486503" y="305186"/>
              </a:moveTo>
              <a:arcTo wR="1559742" hR="1559742" stAng="18387232" swAng="1633569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71FDC34-DA8B-4865-9D16-04C43544E41E}">
      <dsp:nvSpPr>
        <dsp:cNvPr id="0" name=""/>
        <dsp:cNvSpPr/>
      </dsp:nvSpPr>
      <dsp:spPr>
        <a:xfrm>
          <a:off x="3881461" y="1559917"/>
          <a:ext cx="1452562" cy="944165"/>
        </a:xfrm>
        <a:prstGeom prst="roundRect">
          <a:avLst/>
        </a:prstGeom>
        <a:solidFill>
          <a:schemeClr val="accent4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2.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Выполняй</a:t>
          </a:r>
          <a:endParaRPr lang="ru-RU" sz="1700" kern="1200" dirty="0"/>
        </a:p>
      </dsp:txBody>
      <dsp:txXfrm>
        <a:off x="3881461" y="1559917"/>
        <a:ext cx="1452562" cy="944165"/>
      </dsp:txXfrm>
    </dsp:sp>
    <dsp:sp modelId="{C561C03E-A2BF-4608-9CB9-A49BB18ADDDB}">
      <dsp:nvSpPr>
        <dsp:cNvPr id="0" name=""/>
        <dsp:cNvSpPr/>
      </dsp:nvSpPr>
      <dsp:spPr>
        <a:xfrm>
          <a:off x="1488257" y="472257"/>
          <a:ext cx="3119485" cy="3119485"/>
        </a:xfrm>
        <a:custGeom>
          <a:avLst/>
          <a:gdLst/>
          <a:ahLst/>
          <a:cxnLst/>
          <a:rect l="0" t="0" r="0" b="0"/>
          <a:pathLst>
            <a:path>
              <a:moveTo>
                <a:pt x="2957789" y="2251307"/>
              </a:moveTo>
              <a:arcTo wR="1559742" hR="1559742" stAng="1579199" swAng="1633569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D32D07B-FEC8-4153-9D45-AF3541C33DC2}">
      <dsp:nvSpPr>
        <dsp:cNvPr id="0" name=""/>
        <dsp:cNvSpPr/>
      </dsp:nvSpPr>
      <dsp:spPr>
        <a:xfrm>
          <a:off x="2321718" y="3119659"/>
          <a:ext cx="1452562" cy="944165"/>
        </a:xfrm>
        <a:prstGeom prst="roundRect">
          <a:avLst/>
        </a:prstGeom>
        <a:solidFill>
          <a:srgbClr val="D4384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3.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Контролируй</a:t>
          </a:r>
          <a:endParaRPr lang="ru-RU" sz="1700" kern="1200" dirty="0"/>
        </a:p>
      </dsp:txBody>
      <dsp:txXfrm>
        <a:off x="2321718" y="3119659"/>
        <a:ext cx="1452562" cy="944165"/>
      </dsp:txXfrm>
    </dsp:sp>
    <dsp:sp modelId="{095D3CED-5C5E-49D8-A686-8E89E0C56547}">
      <dsp:nvSpPr>
        <dsp:cNvPr id="0" name=""/>
        <dsp:cNvSpPr/>
      </dsp:nvSpPr>
      <dsp:spPr>
        <a:xfrm>
          <a:off x="1488257" y="472257"/>
          <a:ext cx="3119485" cy="3119485"/>
        </a:xfrm>
        <a:custGeom>
          <a:avLst/>
          <a:gdLst/>
          <a:ahLst/>
          <a:cxnLst/>
          <a:rect l="0" t="0" r="0" b="0"/>
          <a:pathLst>
            <a:path>
              <a:moveTo>
                <a:pt x="632981" y="2814299"/>
              </a:moveTo>
              <a:arcTo wR="1559742" hR="1559742" stAng="7587232" swAng="1633569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D58E3E0-295D-4DD7-8C40-9ABA27007E1E}">
      <dsp:nvSpPr>
        <dsp:cNvPr id="0" name=""/>
        <dsp:cNvSpPr/>
      </dsp:nvSpPr>
      <dsp:spPr>
        <a:xfrm>
          <a:off x="761975" y="1559917"/>
          <a:ext cx="1452562" cy="944165"/>
        </a:xfrm>
        <a:prstGeom prst="roundRect">
          <a:avLst/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4.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Действуй</a:t>
          </a:r>
          <a:endParaRPr lang="ru-RU" sz="1700" kern="1200" dirty="0"/>
        </a:p>
      </dsp:txBody>
      <dsp:txXfrm>
        <a:off x="761975" y="1559917"/>
        <a:ext cx="1452562" cy="944165"/>
      </dsp:txXfrm>
    </dsp:sp>
    <dsp:sp modelId="{C7C167A2-8048-47EE-97AF-6EE75A17EA50}">
      <dsp:nvSpPr>
        <dsp:cNvPr id="0" name=""/>
        <dsp:cNvSpPr/>
      </dsp:nvSpPr>
      <dsp:spPr>
        <a:xfrm>
          <a:off x="1488257" y="472257"/>
          <a:ext cx="3119485" cy="3119485"/>
        </a:xfrm>
        <a:custGeom>
          <a:avLst/>
          <a:gdLst/>
          <a:ahLst/>
          <a:cxnLst/>
          <a:rect l="0" t="0" r="0" b="0"/>
          <a:pathLst>
            <a:path>
              <a:moveTo>
                <a:pt x="161695" y="868178"/>
              </a:moveTo>
              <a:arcTo wR="1559742" hR="1559742" stAng="12379199" swAng="1633569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44A7605-8A41-4507-9325-3DD8B74ED182}">
      <dsp:nvSpPr>
        <dsp:cNvPr id="0" name=""/>
        <dsp:cNvSpPr/>
      </dsp:nvSpPr>
      <dsp:spPr>
        <a:xfrm rot="16200000">
          <a:off x="364" y="263"/>
          <a:ext cx="1655656" cy="1655656"/>
        </a:xfrm>
        <a:prstGeom prst="upArrow">
          <a:avLst>
            <a:gd name="adj1" fmla="val 50000"/>
            <a:gd name="adj2" fmla="val 35000"/>
          </a:avLst>
        </a:prstGeom>
        <a:solidFill>
          <a:srgbClr val="26BC38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Внутренняя оценка</a:t>
          </a:r>
          <a:endParaRPr lang="ru-RU" sz="1700" kern="1200" dirty="0"/>
        </a:p>
      </dsp:txBody>
      <dsp:txXfrm rot="16200000">
        <a:off x="364" y="263"/>
        <a:ext cx="1655656" cy="1655656"/>
      </dsp:txXfrm>
    </dsp:sp>
    <dsp:sp modelId="{42699864-AA44-4CA4-A1F2-5A86C3EE46EB}">
      <dsp:nvSpPr>
        <dsp:cNvPr id="0" name=""/>
        <dsp:cNvSpPr/>
      </dsp:nvSpPr>
      <dsp:spPr>
        <a:xfrm rot="5400000">
          <a:off x="1872370" y="263"/>
          <a:ext cx="1655656" cy="1655656"/>
        </a:xfrm>
        <a:prstGeom prst="upArrow">
          <a:avLst>
            <a:gd name="adj1" fmla="val 50000"/>
            <a:gd name="adj2" fmla="val 35000"/>
          </a:avLst>
        </a:prstGeom>
        <a:solidFill>
          <a:srgbClr val="EC332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Внешняя оценка</a:t>
          </a:r>
          <a:endParaRPr lang="ru-RU" sz="1700" kern="1200" dirty="0"/>
        </a:p>
      </dsp:txBody>
      <dsp:txXfrm rot="5400000">
        <a:off x="1872370" y="263"/>
        <a:ext cx="1655656" cy="165565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arrow1">
  <dgm:title val=""/>
  <dgm:desc val=""/>
  <dgm:catLst>
    <dgm:cat type="relationship" pri="7000"/>
    <dgm:cat type="process" pri="3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0.1"/>
          <dgm:constr type="diam" refType="w" refFor="ch" refPtType="node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"/>
        </dgm:constrLst>
      </dgm:if>
      <dgm:if name="Name13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15"/>
        </dgm:constrLst>
      </dgm:if>
      <dgm:if name="Name14" axis="ch" ptType="node" func="cnt" op="equ" val="10">
        <dgm:constrLst>
          <dgm:constr type="primFontSz" for="ch" ptType="node" op="lte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else name="Name1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35"/>
        </dgm:constrLst>
      </dgm:else>
    </dgm:choose>
    <dgm:ruleLst/>
    <dgm:forEach name="Name16" axis="ch" ptType="node">
      <dgm:layoutNode name="arrow">
        <dgm:varLst>
          <dgm:bulletEnabled val="1"/>
        </dgm:varLst>
        <dgm:alg type="tx"/>
        <dgm:shape xmlns:r="http://schemas.openxmlformats.org/officeDocument/2006/relationships" type="up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3BEFC9-205F-4C55-8D5A-C570C5142D27}" type="datetimeFigureOut">
              <a:rPr lang="ru-RU" smtClean="0"/>
              <a:pPr/>
              <a:t>23.05.2012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8892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778250" y="9428163"/>
            <a:ext cx="28892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5DE014-AFB9-4997-93EE-8318A8E2A14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3585B478-45A3-44FE-A797-85530663857D}" type="datetimeFigureOut">
              <a:rPr lang="ru-RU"/>
              <a:pPr>
                <a:defRPr/>
              </a:pPr>
              <a:t>23.05.2012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6988" y="744538"/>
            <a:ext cx="6615112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66909" y="4715153"/>
            <a:ext cx="533527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777607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CB711EA1-CB36-4DD8-A530-6E6A46C011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717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129D77B-0100-4A97-87E1-541ED23B006E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922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145C5AF-9097-4B7A-8129-81F191459DB4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922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145C5AF-9097-4B7A-8129-81F191459DB4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922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145C5AF-9097-4B7A-8129-81F191459DB4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922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145C5AF-9097-4B7A-8129-81F191459DB4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922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145C5AF-9097-4B7A-8129-81F191459DB4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922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145C5AF-9097-4B7A-8129-81F191459DB4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ru-R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16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922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145C5AF-9097-4B7A-8129-81F191459DB4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922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145C5AF-9097-4B7A-8129-81F191459DB4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922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145C5AF-9097-4B7A-8129-81F191459DB4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922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145C5AF-9097-4B7A-8129-81F191459DB4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922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145C5AF-9097-4B7A-8129-81F191459DB4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922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145C5AF-9097-4B7A-8129-81F191459DB4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922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145C5AF-9097-4B7A-8129-81F191459DB4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922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145C5AF-9097-4B7A-8129-81F191459DB4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BEE8BF-B476-411E-B252-1147775B79C7}" type="datetimeFigureOut">
              <a:rPr lang="ru-RU"/>
              <a:pPr>
                <a:defRPr/>
              </a:pPr>
              <a:t>23.05.2012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52F8C1-B8CB-4DAA-ADD6-1B2B5E5DBFC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B4F2A6-DE30-46DD-9590-CD78964D482C}" type="datetimeFigureOut">
              <a:rPr lang="ru-RU"/>
              <a:pPr>
                <a:defRPr/>
              </a:pPr>
              <a:t>23.05.2012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155090-109A-4DF1-B64D-1706F88BC1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3445A1-C96A-4A61-A506-A7F6999BB4F3}" type="datetimeFigureOut">
              <a:rPr lang="ru-RU"/>
              <a:pPr>
                <a:defRPr/>
              </a:pPr>
              <a:t>23.05.2012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FA5D44-F062-4265-BBD4-F49F6A30C7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9264A8-FE71-4A2F-B932-7296B306F4E9}" type="datetimeFigureOut">
              <a:rPr lang="ru-RU"/>
              <a:pPr>
                <a:defRPr/>
              </a:pPr>
              <a:t>23.05.2012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3E8D7B-30A0-4D08-AC86-FE41EF8B5A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A104D3-7710-451E-A5C2-A92914577DDE}" type="datetimeFigureOut">
              <a:rPr lang="ru-RU"/>
              <a:pPr>
                <a:defRPr/>
              </a:pPr>
              <a:t>23.05.2012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8BDE63-C9A3-4609-A83F-5BC6FBB882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E33D6D-E2B8-4244-9A08-5BE67DC0DA10}" type="datetimeFigureOut">
              <a:rPr lang="ru-RU"/>
              <a:pPr>
                <a:defRPr/>
              </a:pPr>
              <a:t>23.05.2012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C73ED6-2D72-46DB-84E1-2AD6582D4D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D52AED-01C0-445B-B79E-62A5085E913B}" type="datetimeFigureOut">
              <a:rPr lang="ru-RU"/>
              <a:pPr>
                <a:defRPr/>
              </a:pPr>
              <a:t>23.05.2012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62F20D-D39D-426A-94ED-A8A4AB11321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346912-273E-4986-9D6C-E88121172744}" type="datetimeFigureOut">
              <a:rPr lang="ru-RU"/>
              <a:pPr>
                <a:defRPr/>
              </a:pPr>
              <a:t>23.05.2012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38E81A-0646-40C6-81A1-33DD5D9BA6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951F8B-8DAC-4CE6-9F78-88EE105E16F4}" type="datetimeFigureOut">
              <a:rPr lang="ru-RU"/>
              <a:pPr>
                <a:defRPr/>
              </a:pPr>
              <a:t>23.05.2012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43999E-A237-4FE7-ADE4-AA90903EA9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D5C151-7FD7-4E82-AD8B-7B21EC18696A}" type="datetimeFigureOut">
              <a:rPr lang="ru-RU"/>
              <a:pPr>
                <a:defRPr/>
              </a:pPr>
              <a:t>23.05.2012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54BE19-85A4-487D-BA3C-292D3F1281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962AAE-02B9-43A6-97A2-613B6D5BD9BF}" type="datetimeFigureOut">
              <a:rPr lang="ru-RU"/>
              <a:pPr>
                <a:defRPr/>
              </a:pPr>
              <a:t>23.05.2012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0D9C6-C4CC-400F-B401-B39A4C2875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A6B319F-356B-4963-A5EB-3CDDCA7CD45F}" type="datetimeFigureOut">
              <a:rPr lang="ru-RU"/>
              <a:pPr>
                <a:defRPr/>
              </a:pPr>
              <a:t>23.05.2012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8C9B982-C665-4F9D-9443-8030E79803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iuorao.ru/" TargetMode="External"/><Relationship Id="rId13" Type="http://schemas.openxmlformats.org/officeDocument/2006/relationships/hyperlink" Target="http://www.iro.yar.ru/" TargetMode="External"/><Relationship Id="rId3" Type="http://schemas.openxmlformats.org/officeDocument/2006/relationships/image" Target="../media/image1.png"/><Relationship Id="rId7" Type="http://schemas.openxmlformats.org/officeDocument/2006/relationships/image" Target="../media/image4.png"/><Relationship Id="rId12" Type="http://schemas.openxmlformats.org/officeDocument/2006/relationships/image" Target="../media/image7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worldbank.org/" TargetMode="External"/><Relationship Id="rId11" Type="http://schemas.openxmlformats.org/officeDocument/2006/relationships/hyperlink" Target="http://www.ria.ru/ratings/" TargetMode="External"/><Relationship Id="rId5" Type="http://schemas.openxmlformats.org/officeDocument/2006/relationships/image" Target="../media/image3.png"/><Relationship Id="rId10" Type="http://schemas.openxmlformats.org/officeDocument/2006/relationships/image" Target="../media/image6.jpeg"/><Relationship Id="rId4" Type="http://schemas.openxmlformats.org/officeDocument/2006/relationships/image" Target="../media/image2.png"/><Relationship Id="rId9" Type="http://schemas.openxmlformats.org/officeDocument/2006/relationships/image" Target="../media/image5.jpeg"/><Relationship Id="rId14" Type="http://schemas.openxmlformats.org/officeDocument/2006/relationships/image" Target="../media/image8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9.png"/><Relationship Id="rId7" Type="http://schemas.openxmlformats.org/officeDocument/2006/relationships/image" Target="../media/image12.png"/><Relationship Id="rId12" Type="http://schemas.openxmlformats.org/officeDocument/2006/relationships/image" Target="../media/image1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11" Type="http://schemas.openxmlformats.org/officeDocument/2006/relationships/image" Target="../media/image15.png"/><Relationship Id="rId5" Type="http://schemas.openxmlformats.org/officeDocument/2006/relationships/image" Target="../media/image10.png"/><Relationship Id="rId10" Type="http://schemas.openxmlformats.org/officeDocument/2006/relationships/image" Target="../media/image14.gif"/><Relationship Id="rId4" Type="http://schemas.openxmlformats.org/officeDocument/2006/relationships/image" Target="../media/image2.png"/><Relationship Id="rId9" Type="http://schemas.openxmlformats.org/officeDocument/2006/relationships/hyperlink" Target="http://www.ofsted.gov.uk/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7.png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image" Target="../media/image9.png"/><Relationship Id="rId7" Type="http://schemas.openxmlformats.org/officeDocument/2006/relationships/diagramData" Target="../diagrams/data2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8.png"/><Relationship Id="rId11" Type="http://schemas.microsoft.com/office/2007/relationships/diagramDrawing" Target="../diagrams/drawing2.xml"/><Relationship Id="rId5" Type="http://schemas.openxmlformats.org/officeDocument/2006/relationships/hyperlink" Target="http://kevzawinning.files.wordpress.com/2010/06/800px-pdca_cycle-svg.png" TargetMode="External"/><Relationship Id="rId10" Type="http://schemas.openxmlformats.org/officeDocument/2006/relationships/diagramColors" Target="../diagrams/colors2.xml"/><Relationship Id="rId4" Type="http://schemas.openxmlformats.org/officeDocument/2006/relationships/image" Target="../media/image2.png"/><Relationship Id="rId9" Type="http://schemas.openxmlformats.org/officeDocument/2006/relationships/diagramQuickStyle" Target="../diagrams/quickStyle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9.png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.xml"/><Relationship Id="rId3" Type="http://schemas.openxmlformats.org/officeDocument/2006/relationships/image" Target="../media/image9.png"/><Relationship Id="rId7" Type="http://schemas.openxmlformats.org/officeDocument/2006/relationships/diagramQuickStyle" Target="../diagrams/quickStyle3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6" Type="http://schemas.openxmlformats.org/officeDocument/2006/relationships/diagramLayout" Target="../diagrams/layout3.xml"/><Relationship Id="rId5" Type="http://schemas.openxmlformats.org/officeDocument/2006/relationships/diagramData" Target="../diagrams/data3.xml"/><Relationship Id="rId4" Type="http://schemas.openxmlformats.org/officeDocument/2006/relationships/image" Target="../media/image2.png"/><Relationship Id="rId9" Type="http://schemas.microsoft.com/office/2007/relationships/diagramDrawing" Target="../diagrams/drawing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0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06314" y="3219822"/>
            <a:ext cx="7042150" cy="1296144"/>
          </a:xfrm>
        </p:spPr>
        <p:txBody>
          <a:bodyPr rtlCol="0">
            <a:normAutofit/>
          </a:bodyPr>
          <a:lstStyle/>
          <a:p>
            <a:pPr marL="457200" indent="-457200" algn="r">
              <a:lnSpc>
                <a:spcPct val="90000"/>
              </a:lnSpc>
            </a:pPr>
            <a:r>
              <a:rPr lang="ru-RU" sz="1600" b="1" dirty="0" smtClean="0">
                <a:solidFill>
                  <a:schemeClr val="bg1"/>
                </a:solidFill>
              </a:rPr>
              <a:t>И.А. </a:t>
            </a:r>
            <a:r>
              <a:rPr lang="ru-RU" sz="1600" b="1" dirty="0" err="1" smtClean="0">
                <a:solidFill>
                  <a:schemeClr val="bg1"/>
                </a:solidFill>
              </a:rPr>
              <a:t>Вальдман</a:t>
            </a:r>
            <a:endParaRPr lang="ru-RU" sz="1600" b="1" dirty="0" smtClean="0">
              <a:solidFill>
                <a:schemeClr val="bg1"/>
              </a:solidFill>
            </a:endParaRPr>
          </a:p>
          <a:p>
            <a:pPr marL="457200" indent="-457200" algn="r">
              <a:lnSpc>
                <a:spcPct val="90000"/>
              </a:lnSpc>
            </a:pPr>
            <a:r>
              <a:rPr lang="ru-RU" sz="1600" dirty="0" smtClean="0">
                <a:solidFill>
                  <a:schemeClr val="bg1"/>
                </a:solidFill>
              </a:rPr>
              <a:t>зав. лабораторией мониторинга в образовании</a:t>
            </a:r>
          </a:p>
          <a:p>
            <a:pPr marL="457200" indent="-457200" algn="r">
              <a:lnSpc>
                <a:spcPct val="90000"/>
              </a:lnSpc>
            </a:pPr>
            <a:r>
              <a:rPr lang="ru-RU" sz="1600" dirty="0" smtClean="0">
                <a:solidFill>
                  <a:schemeClr val="bg1"/>
                </a:solidFill>
              </a:rPr>
              <a:t>Института управления образованием РАО,</a:t>
            </a:r>
          </a:p>
          <a:p>
            <a:pPr marL="457200" indent="-457200" algn="r">
              <a:lnSpc>
                <a:spcPct val="90000"/>
              </a:lnSpc>
            </a:pPr>
            <a:r>
              <a:rPr lang="ru-RU" sz="1600" dirty="0" smtClean="0">
                <a:solidFill>
                  <a:schemeClr val="bg1"/>
                </a:solidFill>
              </a:rPr>
              <a:t>директор Российского тренингового центра ИУО РАО, к.п.н.</a:t>
            </a:r>
          </a:p>
        </p:txBody>
      </p:sp>
      <p:pic>
        <p:nvPicPr>
          <p:cNvPr id="2051" name="Picture 3" descr="E:\rtc_prezent_png\rtc_shapka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14288" y="0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 descr="E:\rtc_prezent_png\rtc_01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35214" y="168273"/>
            <a:ext cx="1462980" cy="7255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Прямоугольник 9"/>
          <p:cNvSpPr/>
          <p:nvPr/>
        </p:nvSpPr>
        <p:spPr>
          <a:xfrm>
            <a:off x="71976" y="150425"/>
            <a:ext cx="738034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ctr">
              <a:spcBef>
                <a:spcPct val="20000"/>
              </a:spcBef>
            </a:pPr>
            <a:r>
              <a:rPr lang="ru-RU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Российский тренинговый центр</a:t>
            </a:r>
          </a:p>
          <a:p>
            <a:pPr marL="342900" indent="-342900" algn="ctr">
              <a:spcBef>
                <a:spcPct val="20000"/>
              </a:spcBef>
            </a:pPr>
            <a:r>
              <a:rPr lang="ru-RU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Института управления образованием РАО</a:t>
            </a:r>
            <a:endParaRPr lang="ru-RU" sz="2000" i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767606" y="4609209"/>
            <a:ext cx="1080120" cy="3600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2" name="Picture 2" descr="http://www.rtc-edu.ru/sites/default/files/pict/wb.pn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57740" y="4577088"/>
            <a:ext cx="428628" cy="428628"/>
          </a:xfrm>
          <a:prstGeom prst="rect">
            <a:avLst/>
          </a:prstGeom>
          <a:noFill/>
        </p:spPr>
      </p:pic>
      <p:pic>
        <p:nvPicPr>
          <p:cNvPr id="13" name="Picture 4" descr="Описание: лого.jpg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141582" y="4577088"/>
            <a:ext cx="988516" cy="417804"/>
          </a:xfrm>
          <a:prstGeom prst="rect">
            <a:avLst/>
          </a:prstGeom>
          <a:noFill/>
        </p:spPr>
      </p:pic>
      <p:pic>
        <p:nvPicPr>
          <p:cNvPr id="14" name="Picture 10" descr="img69119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01330" y="4587974"/>
            <a:ext cx="356035" cy="419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Рисунок 14" descr="Описание: social-240-100.gif">
            <a:hlinkClick r:id="rId11" tgtFrame="&quot;_blank&quot;"/>
          </p:cNvPr>
          <p:cNvPicPr/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2771800" y="4561471"/>
            <a:ext cx="108012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Рисунок 15" descr="http://www.iro.yar.ru/fileadmin/iro/shabl/images/iro__1.png">
            <a:hlinkClick r:id="rId13"/>
          </p:cNvPr>
          <p:cNvPicPr>
            <a:picLocks noChangeAspect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2218038" y="4580751"/>
            <a:ext cx="409746" cy="409746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  <a:miter lim="800000"/>
            <a:headEnd/>
            <a:tailEnd/>
          </a:ln>
        </p:spPr>
      </p:pic>
      <p:sp>
        <p:nvSpPr>
          <p:cNvPr id="18" name="Заголовок 1"/>
          <p:cNvSpPr txBox="1">
            <a:spLocks/>
          </p:cNvSpPr>
          <p:nvPr/>
        </p:nvSpPr>
        <p:spPr bwMode="auto">
          <a:xfrm>
            <a:off x="0" y="1491630"/>
            <a:ext cx="8999984" cy="18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/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ВЕБИНАР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«</a:t>
            </a:r>
            <a:r>
              <a:rPr lang="ru-RU" sz="2000" dirty="0" smtClean="0">
                <a:solidFill>
                  <a:schemeClr val="bg1"/>
                </a:solidFill>
              </a:rPr>
              <a:t>Самооценка школы: цели, проведение и использование результатов</a:t>
            </a:r>
            <a:r>
              <a:rPr kumimoji="0" lang="ru-RU" sz="20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» </a:t>
            </a:r>
            <a:r>
              <a:rPr kumimoji="0" lang="ru-RU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Самооценка школы:</a:t>
            </a:r>
            <a:r>
              <a:rPr kumimoji="0" lang="ru-RU" sz="2800" b="0" i="1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основные понятия</a:t>
            </a:r>
            <a:r>
              <a:rPr kumimoji="0" lang="ru-RU" sz="1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1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lang="ru-RU" sz="2000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24 мая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2012 года</a:t>
            </a:r>
            <a:endParaRPr kumimoji="0" lang="ru-RU" sz="3200" b="0" i="1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 tmFilter="0, 0; .2, .5; .8, .5; 1, 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" dur="250" autoRev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 tmFilter="0, 0; .2, .5; .8, .5; 1, 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250" autoRev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 tmFilter="0, 0; .2, .5; .8, .5; 1, 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250" autoRev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0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 tmFilter="0, 0; .2, .5; .8, .5; 1, 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250" autoRev="1" fill="hold"/>
                                        <p:tgtEl>
                                          <p:spTgt spid="1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3544" y="1109818"/>
            <a:ext cx="9036496" cy="3816424"/>
          </a:xfrm>
        </p:spPr>
        <p:txBody>
          <a:bodyPr rtlCol="0">
            <a:noAutofit/>
          </a:bodyPr>
          <a:lstStyle/>
          <a:p>
            <a:pPr algn="just"/>
            <a:r>
              <a:rPr lang="ru-RU" sz="2600" dirty="0" smtClean="0">
                <a:solidFill>
                  <a:srgbClr val="002060"/>
                </a:solidFill>
              </a:rPr>
              <a:t>Во многих странах мира школы систематически проводят анализ результатов собственной деятельности с целью выработки стратегий, направленных на совершенствование своей работы и повышения качества достигаемых результатов.</a:t>
            </a:r>
          </a:p>
          <a:p>
            <a:pPr algn="just"/>
            <a:r>
              <a:rPr lang="ru-RU" sz="2600" b="1" i="1" dirty="0" smtClean="0">
                <a:solidFill>
                  <a:srgbClr val="002060"/>
                </a:solidFill>
              </a:rPr>
              <a:t>Самооценка</a:t>
            </a:r>
            <a:r>
              <a:rPr lang="ru-RU" sz="2600" dirty="0" smtClean="0">
                <a:solidFill>
                  <a:srgbClr val="002060"/>
                </a:solidFill>
              </a:rPr>
              <a:t> (</a:t>
            </a:r>
            <a:r>
              <a:rPr lang="ru-RU" sz="2600" dirty="0" err="1" smtClean="0">
                <a:solidFill>
                  <a:srgbClr val="002060"/>
                </a:solidFill>
              </a:rPr>
              <a:t>self-evaluation</a:t>
            </a:r>
            <a:r>
              <a:rPr lang="ru-RU" sz="2600" dirty="0" smtClean="0">
                <a:solidFill>
                  <a:srgbClr val="002060"/>
                </a:solidFill>
              </a:rPr>
              <a:t>) позволяет формализовать процесс такого анализа и сделать его доступным и понятным всем участникам образовательного процесса – от учащихся и учителей до родителей и представителей местного сообщества.</a:t>
            </a:r>
            <a:endParaRPr lang="ru-RU" sz="2600" dirty="0">
              <a:solidFill>
                <a:srgbClr val="002060"/>
              </a:solidFill>
            </a:endParaRPr>
          </a:p>
        </p:txBody>
      </p:sp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158750"/>
            <a:ext cx="8820472" cy="828675"/>
          </a:xfrm>
        </p:spPr>
        <p:txBody>
          <a:bodyPr/>
          <a:lstStyle/>
          <a:p>
            <a:pPr algn="l"/>
            <a:r>
              <a:rPr lang="ru-RU" sz="3600" dirty="0" smtClean="0">
                <a:solidFill>
                  <a:schemeClr val="bg1"/>
                </a:solidFill>
              </a:rPr>
              <a:t>Анализ результатов работы школы: международный опыт.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158750"/>
            <a:ext cx="8640960" cy="828675"/>
          </a:xfrm>
        </p:spPr>
        <p:txBody>
          <a:bodyPr/>
          <a:lstStyle/>
          <a:p>
            <a:pPr algn="l"/>
            <a:r>
              <a:rPr lang="ru-RU" dirty="0" smtClean="0">
                <a:solidFill>
                  <a:schemeClr val="bg1"/>
                </a:solidFill>
              </a:rPr>
              <a:t>Международный опыт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547664" y="1203598"/>
            <a:ext cx="741682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/>
              <a:t>Шотландия. </a:t>
            </a:r>
            <a:r>
              <a:rPr lang="ru-RU" sz="1600" dirty="0" smtClean="0"/>
              <a:t>«Насколько хороша наша школа (</a:t>
            </a:r>
            <a:r>
              <a:rPr lang="ru-RU" sz="1600" dirty="0" err="1" smtClean="0"/>
              <a:t>How</a:t>
            </a:r>
            <a:r>
              <a:rPr lang="ru-RU" sz="1600" dirty="0" smtClean="0"/>
              <a:t> </a:t>
            </a:r>
            <a:r>
              <a:rPr lang="ru-RU" sz="1600" dirty="0" err="1" smtClean="0"/>
              <a:t>Good</a:t>
            </a:r>
            <a:r>
              <a:rPr lang="ru-RU" sz="1600" dirty="0" smtClean="0"/>
              <a:t> </a:t>
            </a:r>
            <a:r>
              <a:rPr lang="ru-RU" sz="1600" dirty="0" err="1" smtClean="0"/>
              <a:t>is</a:t>
            </a:r>
            <a:r>
              <a:rPr lang="ru-RU" sz="1600" dirty="0" smtClean="0"/>
              <a:t> </a:t>
            </a:r>
            <a:r>
              <a:rPr lang="ru-RU" sz="1600" dirty="0" err="1" smtClean="0"/>
              <a:t>Our</a:t>
            </a:r>
            <a:r>
              <a:rPr lang="ru-RU" sz="1600" dirty="0" smtClean="0"/>
              <a:t> </a:t>
            </a:r>
            <a:r>
              <a:rPr lang="ru-RU" sz="1600" dirty="0" err="1" smtClean="0"/>
              <a:t>School</a:t>
            </a:r>
            <a:r>
              <a:rPr lang="ru-RU" sz="1600" dirty="0" smtClean="0"/>
              <a:t>?)» </a:t>
            </a:r>
            <a:endParaRPr lang="ru-RU" sz="1600" dirty="0"/>
          </a:p>
        </p:txBody>
      </p:sp>
      <p:sp>
        <p:nvSpPr>
          <p:cNvPr id="37889" name="Rectangle 1"/>
          <p:cNvSpPr>
            <a:spLocks noChangeArrowheads="1"/>
          </p:cNvSpPr>
          <p:nvPr/>
        </p:nvSpPr>
        <p:spPr bwMode="auto">
          <a:xfrm>
            <a:off x="1115616" y="4507255"/>
            <a:ext cx="792088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ru-RU" sz="1600" b="1" dirty="0" smtClean="0">
                <a:solidFill>
                  <a:srgbClr val="000000"/>
                </a:solidFill>
                <a:latin typeface="+mn-lt"/>
                <a:ea typeface="Calibri" pitchFamily="34" charset="0"/>
                <a:cs typeface="Times New Roman" pitchFamily="18" charset="0"/>
              </a:rPr>
              <a:t>Австралия, Штат Виктория. </a:t>
            </a:r>
            <a:r>
              <a:rPr kumimoji="0" lang="ru-RU" sz="16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Самооценка школы. 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+mn-lt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600" dirty="0" smtClean="0">
                <a:solidFill>
                  <a:srgbClr val="000000"/>
                </a:solidFill>
                <a:latin typeface="+mn-lt"/>
                <a:cs typeface="Times New Roman" pitchFamily="18" charset="0"/>
              </a:rPr>
              <a:t>Является частью Рамки подотчётности и улучшения работы школ на уровне штата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</p:txBody>
      </p:sp>
      <p:pic>
        <p:nvPicPr>
          <p:cNvPr id="37890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9512" y="4511731"/>
            <a:ext cx="864096" cy="5082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892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5496" y="1203598"/>
            <a:ext cx="1224136" cy="3788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893" name="Picture 5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07504" y="3932701"/>
            <a:ext cx="936104" cy="4392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Rectangle 1"/>
          <p:cNvSpPr>
            <a:spLocks noChangeArrowheads="1"/>
          </p:cNvSpPr>
          <p:nvPr/>
        </p:nvSpPr>
        <p:spPr bwMode="auto">
          <a:xfrm>
            <a:off x="1223120" y="3859183"/>
            <a:ext cx="781337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ru-RU" sz="1600" b="1" dirty="0" smtClean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Штат Мичиган, США. </a:t>
            </a:r>
            <a:r>
              <a:rPr kumimoji="0" lang="ru-RU" sz="16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Рамка улучшения работы школы. 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+mn-lt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600" dirty="0" smtClean="0">
                <a:solidFill>
                  <a:srgbClr val="000000"/>
                </a:solidFill>
                <a:latin typeface="+mn-lt"/>
                <a:cs typeface="Times New Roman" pitchFamily="18" charset="0"/>
              </a:rPr>
              <a:t>Является частью Рамки подотчётности и улучшения работы школ на уровне штата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</p:txBody>
      </p:sp>
      <p:pic>
        <p:nvPicPr>
          <p:cNvPr id="37894" name="Picture 6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07504" y="1635646"/>
            <a:ext cx="936104" cy="4859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Прямоугольник 16"/>
          <p:cNvSpPr/>
          <p:nvPr/>
        </p:nvSpPr>
        <p:spPr>
          <a:xfrm>
            <a:off x="1547664" y="1779662"/>
            <a:ext cx="741682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/>
              <a:t>Уэльс. </a:t>
            </a:r>
            <a:r>
              <a:rPr lang="ru-RU" sz="1600" dirty="0" smtClean="0"/>
              <a:t>Самооценка для средних школ.</a:t>
            </a:r>
            <a:endParaRPr lang="ru-RU" sz="1600" dirty="0"/>
          </a:p>
        </p:txBody>
      </p:sp>
      <p:pic>
        <p:nvPicPr>
          <p:cNvPr id="37896" name="Picture 8" descr="Ofsted [logo]">
            <a:hlinkClick r:id="rId9" tooltip="Link to homepage"/>
          </p:cNvPr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79512" y="2211710"/>
            <a:ext cx="819621" cy="432048"/>
          </a:xfrm>
          <a:prstGeom prst="rect">
            <a:avLst/>
          </a:prstGeom>
          <a:noFill/>
        </p:spPr>
      </p:pic>
      <p:sp>
        <p:nvSpPr>
          <p:cNvPr id="19" name="Прямоугольник 18"/>
          <p:cNvSpPr/>
          <p:nvPr/>
        </p:nvSpPr>
        <p:spPr>
          <a:xfrm>
            <a:off x="1547664" y="2355726"/>
            <a:ext cx="547260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/>
              <a:t>Англия. </a:t>
            </a:r>
            <a:r>
              <a:rPr lang="ru-RU" sz="1600" dirty="0" smtClean="0"/>
              <a:t>Самооценка школы.</a:t>
            </a:r>
            <a:endParaRPr lang="ru-RU" sz="1600" dirty="0"/>
          </a:p>
        </p:txBody>
      </p:sp>
      <p:pic>
        <p:nvPicPr>
          <p:cNvPr id="37897" name="Picture 9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107504" y="3410129"/>
            <a:ext cx="1440160" cy="3857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Прямоугольник 20"/>
          <p:cNvSpPr/>
          <p:nvPr/>
        </p:nvSpPr>
        <p:spPr>
          <a:xfrm>
            <a:off x="1619672" y="3385324"/>
            <a:ext cx="547260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/>
              <a:t>Германия, Земля </a:t>
            </a:r>
            <a:r>
              <a:rPr lang="ru-RU" sz="1600" b="1" dirty="0" err="1" smtClean="0"/>
              <a:t>Хессен</a:t>
            </a:r>
            <a:r>
              <a:rPr lang="ru-RU" sz="1600" b="1" dirty="0" smtClean="0"/>
              <a:t>. </a:t>
            </a:r>
            <a:r>
              <a:rPr lang="ru-RU" sz="1600" dirty="0" smtClean="0"/>
              <a:t>Рамка качества работы школы. </a:t>
            </a:r>
            <a:endParaRPr lang="ru-RU" sz="1600" b="1" dirty="0"/>
          </a:p>
        </p:txBody>
      </p:sp>
      <p:pic>
        <p:nvPicPr>
          <p:cNvPr id="37898" name="Picture 10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179512" y="2931790"/>
            <a:ext cx="2038350" cy="25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" name="Прямоугольник 22"/>
          <p:cNvSpPr/>
          <p:nvPr/>
        </p:nvSpPr>
        <p:spPr>
          <a:xfrm>
            <a:off x="2339752" y="2859782"/>
            <a:ext cx="655272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/>
              <a:t>Новая Зеландия. </a:t>
            </a:r>
            <a:r>
              <a:rPr lang="ru-RU" sz="1600" dirty="0" smtClean="0"/>
              <a:t>Рамка для проведения обзора работы школы. </a:t>
            </a:r>
            <a:endParaRPr lang="ru-RU" sz="1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2009" y="86891"/>
            <a:ext cx="8964487" cy="828675"/>
          </a:xfrm>
        </p:spPr>
        <p:txBody>
          <a:bodyPr/>
          <a:lstStyle/>
          <a:p>
            <a:pPr algn="l"/>
            <a:r>
              <a:rPr lang="ru-RU" sz="3200" dirty="0" smtClean="0">
                <a:solidFill>
                  <a:schemeClr val="bg1"/>
                </a:solidFill>
              </a:rPr>
              <a:t>Основа самооценки. Европейская модель </a:t>
            </a:r>
            <a:r>
              <a:rPr lang="en-US" sz="3200" dirty="0" smtClean="0">
                <a:solidFill>
                  <a:schemeClr val="bg1"/>
                </a:solidFill>
              </a:rPr>
              <a:t>CAF</a:t>
            </a:r>
            <a:r>
              <a:rPr lang="ru-RU" sz="3200" dirty="0" smtClean="0">
                <a:solidFill>
                  <a:schemeClr val="bg1"/>
                </a:solidFill>
              </a:rPr>
              <a:t> для учреждений, финансируемых из </a:t>
            </a:r>
            <a:r>
              <a:rPr lang="ru-RU" sz="3200" dirty="0" err="1" smtClean="0">
                <a:solidFill>
                  <a:schemeClr val="bg1"/>
                </a:solidFill>
              </a:rPr>
              <a:t>гос</a:t>
            </a:r>
            <a:r>
              <a:rPr lang="ru-RU" sz="3200" dirty="0" smtClean="0">
                <a:solidFill>
                  <a:schemeClr val="bg1"/>
                </a:solidFill>
              </a:rPr>
              <a:t>. бюджета</a:t>
            </a:r>
          </a:p>
        </p:txBody>
      </p:sp>
      <p:pic>
        <p:nvPicPr>
          <p:cNvPr id="53250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5576" y="1011768"/>
            <a:ext cx="7632848" cy="41522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" name="Прямоугольник 29"/>
          <p:cNvSpPr/>
          <p:nvPr/>
        </p:nvSpPr>
        <p:spPr>
          <a:xfrm>
            <a:off x="5436096" y="1275606"/>
            <a:ext cx="286206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/>
              <a:t>(</a:t>
            </a:r>
            <a:r>
              <a:rPr lang="en-US" sz="1400" dirty="0" smtClean="0"/>
              <a:t>Common Assessment</a:t>
            </a:r>
            <a:r>
              <a:rPr lang="ru-RU" sz="1400" dirty="0" smtClean="0"/>
              <a:t> </a:t>
            </a:r>
            <a:r>
              <a:rPr lang="en-US" sz="1400" dirty="0" smtClean="0"/>
              <a:t>Framework</a:t>
            </a:r>
            <a:r>
              <a:rPr lang="ru-RU" sz="1400" dirty="0" smtClean="0"/>
              <a:t>)</a:t>
            </a:r>
            <a:r>
              <a:rPr lang="en-US" sz="1400" dirty="0" smtClean="0"/>
              <a:t> </a:t>
            </a:r>
            <a:endParaRPr lang="ru-RU" sz="1400" dirty="0"/>
          </a:p>
        </p:txBody>
      </p:sp>
      <p:sp>
        <p:nvSpPr>
          <p:cNvPr id="31" name="Прямоугольник 30"/>
          <p:cNvSpPr/>
          <p:nvPr/>
        </p:nvSpPr>
        <p:spPr>
          <a:xfrm>
            <a:off x="1115616" y="1275606"/>
            <a:ext cx="286206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1400" dirty="0" smtClean="0"/>
              <a:t>(Общая рамка оценки)</a:t>
            </a:r>
            <a:r>
              <a:rPr lang="en-US" sz="1400" dirty="0" smtClean="0"/>
              <a:t> </a:t>
            </a:r>
            <a:endParaRPr 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2009" y="-20538"/>
            <a:ext cx="8964487" cy="828675"/>
          </a:xfrm>
        </p:spPr>
        <p:txBody>
          <a:bodyPr/>
          <a:lstStyle/>
          <a:p>
            <a:pPr algn="l"/>
            <a:r>
              <a:rPr lang="ru-RU" sz="3600" dirty="0" smtClean="0">
                <a:solidFill>
                  <a:schemeClr val="bg1"/>
                </a:solidFill>
              </a:rPr>
              <a:t>Основа самооценки. Цикл </a:t>
            </a:r>
            <a:r>
              <a:rPr lang="ru-RU" sz="3600" dirty="0" err="1" smtClean="0">
                <a:solidFill>
                  <a:schemeClr val="bg1"/>
                </a:solidFill>
              </a:rPr>
              <a:t>Дёминга</a:t>
            </a:r>
            <a:endParaRPr lang="ru-RU" sz="3600" dirty="0" smtClean="0">
              <a:solidFill>
                <a:schemeClr val="bg1"/>
              </a:solidFill>
            </a:endParaRPr>
          </a:p>
        </p:txBody>
      </p:sp>
      <p:pic>
        <p:nvPicPr>
          <p:cNvPr id="52226" name="Picture 2" descr="Картинка 1 из 3344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415808" y="0"/>
            <a:ext cx="1728192" cy="1176987"/>
          </a:xfrm>
          <a:prstGeom prst="rect">
            <a:avLst/>
          </a:prstGeom>
          <a:noFill/>
        </p:spPr>
      </p:pic>
      <p:graphicFrame>
        <p:nvGraphicFramePr>
          <p:cNvPr id="39" name="Схема 38"/>
          <p:cNvGraphicFramePr/>
          <p:nvPr/>
        </p:nvGraphicFramePr>
        <p:xfrm>
          <a:off x="1403648" y="10795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40" name="Text Box 9"/>
          <p:cNvSpPr txBox="1">
            <a:spLocks noChangeArrowheads="1"/>
          </p:cNvSpPr>
          <p:nvPr/>
        </p:nvSpPr>
        <p:spPr bwMode="auto">
          <a:xfrm>
            <a:off x="5868541" y="1131019"/>
            <a:ext cx="3239963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 eaLnBrk="0" hangingPunct="0">
              <a:buFontTx/>
              <a:buAutoNum type="arabicPeriod"/>
            </a:pPr>
            <a:r>
              <a:rPr lang="ru-RU" sz="2400" dirty="0" smtClean="0">
                <a:latin typeface="Times New Roman" pitchFamily="18" charset="0"/>
              </a:rPr>
              <a:t>Планируй</a:t>
            </a:r>
            <a:endParaRPr lang="en-GB" sz="2400" dirty="0">
              <a:latin typeface="Times New Roman" pitchFamily="18" charset="0"/>
            </a:endParaRPr>
          </a:p>
          <a:p>
            <a:pPr marL="342900" indent="-342900" eaLnBrk="0" hangingPunct="0">
              <a:buFontTx/>
              <a:buChar char="•"/>
            </a:pPr>
            <a:r>
              <a:rPr lang="ru-RU" sz="1600" b="0" dirty="0">
                <a:latin typeface="Times New Roman" pitchFamily="18" charset="0"/>
              </a:rPr>
              <a:t>Решите, как вы будете действовать</a:t>
            </a:r>
            <a:r>
              <a:rPr lang="en-GB" sz="1600" b="0" dirty="0">
                <a:latin typeface="Times New Roman" pitchFamily="18" charset="0"/>
              </a:rPr>
              <a:t> </a:t>
            </a:r>
          </a:p>
          <a:p>
            <a:pPr marL="342900" indent="-342900" eaLnBrk="0" hangingPunct="0">
              <a:buFontTx/>
              <a:buChar char="•"/>
            </a:pPr>
            <a:r>
              <a:rPr lang="ru-RU" sz="1600" b="0" dirty="0">
                <a:latin typeface="Times New Roman" pitchFamily="18" charset="0"/>
              </a:rPr>
              <a:t>Структура, процессы, ресурсы</a:t>
            </a:r>
            <a:r>
              <a:rPr lang="en-GB" sz="1600" b="0" dirty="0">
                <a:latin typeface="Times New Roman" pitchFamily="18" charset="0"/>
              </a:rPr>
              <a:t> </a:t>
            </a:r>
          </a:p>
        </p:txBody>
      </p:sp>
      <p:sp>
        <p:nvSpPr>
          <p:cNvPr id="41" name="Text Box 10"/>
          <p:cNvSpPr txBox="1">
            <a:spLocks noChangeArrowheads="1"/>
          </p:cNvSpPr>
          <p:nvPr/>
        </p:nvSpPr>
        <p:spPr bwMode="auto">
          <a:xfrm>
            <a:off x="6084168" y="4227934"/>
            <a:ext cx="2304157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GB" sz="2400" dirty="0">
                <a:latin typeface="Times New Roman" pitchFamily="18" charset="0"/>
              </a:rPr>
              <a:t>2. </a:t>
            </a:r>
            <a:r>
              <a:rPr lang="ru-RU" sz="2400" dirty="0" smtClean="0">
                <a:latin typeface="Times New Roman" pitchFamily="18" charset="0"/>
              </a:rPr>
              <a:t>Выполняй</a:t>
            </a:r>
            <a:endParaRPr lang="en-GB" sz="2400" dirty="0">
              <a:latin typeface="Times New Roman" pitchFamily="18" charset="0"/>
            </a:endParaRPr>
          </a:p>
          <a:p>
            <a:pPr eaLnBrk="0" hangingPunct="0">
              <a:buFontTx/>
              <a:buChar char="•"/>
            </a:pPr>
            <a:r>
              <a:rPr lang="en-GB" sz="1600" b="0" dirty="0">
                <a:latin typeface="Times New Roman" pitchFamily="18" charset="0"/>
              </a:rPr>
              <a:t>    </a:t>
            </a:r>
            <a:r>
              <a:rPr lang="ru-RU" sz="1600" b="0" dirty="0">
                <a:latin typeface="Times New Roman" pitchFamily="18" charset="0"/>
              </a:rPr>
              <a:t>Действуйте по плану</a:t>
            </a:r>
            <a:endParaRPr lang="en-GB" sz="2400" b="0" dirty="0">
              <a:latin typeface="Times New Roman" pitchFamily="18" charset="0"/>
            </a:endParaRPr>
          </a:p>
        </p:txBody>
      </p:sp>
      <p:sp>
        <p:nvSpPr>
          <p:cNvPr id="42" name="Text Box 11"/>
          <p:cNvSpPr txBox="1">
            <a:spLocks noChangeArrowheads="1"/>
          </p:cNvSpPr>
          <p:nvPr/>
        </p:nvSpPr>
        <p:spPr bwMode="auto">
          <a:xfrm>
            <a:off x="107504" y="3819693"/>
            <a:ext cx="3168352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GB" sz="2400" dirty="0">
                <a:latin typeface="Times New Roman" pitchFamily="18" charset="0"/>
              </a:rPr>
              <a:t>3. </a:t>
            </a:r>
            <a:r>
              <a:rPr lang="ru-RU" sz="2400" dirty="0" smtClean="0">
                <a:latin typeface="Times New Roman" pitchFamily="18" charset="0"/>
              </a:rPr>
              <a:t>Контролируй</a:t>
            </a:r>
            <a:endParaRPr lang="ru-RU" sz="2400" dirty="0">
              <a:latin typeface="Times New Roman" pitchFamily="18" charset="0"/>
            </a:endParaRPr>
          </a:p>
          <a:p>
            <a:pPr eaLnBrk="0" hangingPunct="0"/>
            <a:r>
              <a:rPr lang="ru-RU" sz="1600" b="0" dirty="0" smtClean="0">
                <a:latin typeface="Times New Roman" pitchFamily="18" charset="0"/>
              </a:rPr>
              <a:t>Проведите </a:t>
            </a:r>
            <a:r>
              <a:rPr lang="ru-RU" sz="1600" b="0" dirty="0">
                <a:latin typeface="Times New Roman" pitchFamily="18" charset="0"/>
              </a:rPr>
              <a:t>измерения, </a:t>
            </a:r>
          </a:p>
          <a:p>
            <a:pPr eaLnBrk="0" hangingPunct="0"/>
            <a:r>
              <a:rPr lang="ru-RU" sz="1600" b="0" dirty="0">
                <a:latin typeface="Times New Roman" pitchFamily="18" charset="0"/>
              </a:rPr>
              <a:t>получите обратную связь</a:t>
            </a:r>
            <a:r>
              <a:rPr lang="en-GB" sz="1600" b="0" dirty="0">
                <a:latin typeface="Times New Roman" pitchFamily="18" charset="0"/>
              </a:rPr>
              <a:t> </a:t>
            </a:r>
          </a:p>
          <a:p>
            <a:pPr eaLnBrk="0" hangingPunct="0">
              <a:buFontTx/>
              <a:buChar char="•"/>
            </a:pPr>
            <a:r>
              <a:rPr lang="en-GB" sz="1600" b="0" dirty="0">
                <a:latin typeface="Times New Roman" pitchFamily="18" charset="0"/>
              </a:rPr>
              <a:t> </a:t>
            </a:r>
            <a:r>
              <a:rPr lang="ru-RU" sz="1600" b="0" dirty="0">
                <a:latin typeface="Times New Roman" pitchFamily="18" charset="0"/>
              </a:rPr>
              <a:t>Оцените свою деятельность</a:t>
            </a:r>
            <a:r>
              <a:rPr lang="en-GB" sz="1600" b="0" dirty="0">
                <a:latin typeface="Times New Roman" pitchFamily="18" charset="0"/>
              </a:rPr>
              <a:t> </a:t>
            </a:r>
          </a:p>
        </p:txBody>
      </p:sp>
      <p:sp>
        <p:nvSpPr>
          <p:cNvPr id="43" name="Text Box 13"/>
          <p:cNvSpPr txBox="1">
            <a:spLocks noChangeArrowheads="1"/>
          </p:cNvSpPr>
          <p:nvPr/>
        </p:nvSpPr>
        <p:spPr bwMode="auto">
          <a:xfrm>
            <a:off x="107504" y="1155397"/>
            <a:ext cx="2880122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GB" sz="2400" dirty="0">
                <a:latin typeface="Times New Roman" pitchFamily="18" charset="0"/>
              </a:rPr>
              <a:t>4. </a:t>
            </a:r>
            <a:r>
              <a:rPr lang="ru-RU" sz="2400" dirty="0" smtClean="0">
                <a:latin typeface="Times New Roman" pitchFamily="18" charset="0"/>
              </a:rPr>
              <a:t>Действуй</a:t>
            </a:r>
            <a:endParaRPr lang="en-GB" sz="2400" dirty="0">
              <a:latin typeface="Times New Roman" pitchFamily="18" charset="0"/>
            </a:endParaRPr>
          </a:p>
          <a:p>
            <a:pPr eaLnBrk="0" hangingPunct="0">
              <a:buFontTx/>
              <a:buChar char="•"/>
            </a:pPr>
            <a:r>
              <a:rPr lang="ru-RU" sz="1600" b="0" dirty="0">
                <a:latin typeface="Times New Roman" pitchFamily="18" charset="0"/>
              </a:rPr>
              <a:t>Скорректируйте свои планы</a:t>
            </a:r>
            <a:endParaRPr lang="en-GB" sz="1600" b="0" dirty="0">
              <a:latin typeface="Times New Roman" pitchFamily="18" charset="0"/>
            </a:endParaRPr>
          </a:p>
          <a:p>
            <a:pPr eaLnBrk="0" hangingPunct="0">
              <a:buFontTx/>
              <a:buChar char="•"/>
            </a:pPr>
            <a:r>
              <a:rPr lang="ru-RU" sz="1600" b="0" dirty="0">
                <a:latin typeface="Times New Roman" pitchFamily="18" charset="0"/>
              </a:rPr>
              <a:t>Усовершенствуйте </a:t>
            </a:r>
            <a:br>
              <a:rPr lang="ru-RU" sz="1600" b="0" dirty="0">
                <a:latin typeface="Times New Roman" pitchFamily="18" charset="0"/>
              </a:rPr>
            </a:br>
            <a:r>
              <a:rPr lang="ru-RU" sz="1600" b="0" dirty="0">
                <a:latin typeface="Times New Roman" pitchFamily="18" charset="0"/>
              </a:rPr>
              <a:t>свои планы </a:t>
            </a:r>
            <a:r>
              <a:rPr lang="en-GB" sz="1600" b="0" dirty="0">
                <a:latin typeface="Times New Roman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2009" y="-20538"/>
            <a:ext cx="8964487" cy="828675"/>
          </a:xfrm>
        </p:spPr>
        <p:txBody>
          <a:bodyPr/>
          <a:lstStyle/>
          <a:p>
            <a:pPr algn="l"/>
            <a:r>
              <a:rPr lang="ru-RU" sz="3600" dirty="0" smtClean="0">
                <a:solidFill>
                  <a:schemeClr val="bg1"/>
                </a:solidFill>
              </a:rPr>
              <a:t>Основа самооценки. Пример Германии</a:t>
            </a:r>
          </a:p>
        </p:txBody>
      </p:sp>
      <p:grpSp>
        <p:nvGrpSpPr>
          <p:cNvPr id="22" name="Группа 21"/>
          <p:cNvGrpSpPr/>
          <p:nvPr/>
        </p:nvGrpSpPr>
        <p:grpSpPr>
          <a:xfrm>
            <a:off x="1257300" y="729580"/>
            <a:ext cx="6629400" cy="4362450"/>
            <a:chOff x="1257300" y="801588"/>
            <a:chExt cx="6629400" cy="4362450"/>
          </a:xfrm>
        </p:grpSpPr>
        <p:pic>
          <p:nvPicPr>
            <p:cNvPr id="20482" name="Picture 2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257300" y="801588"/>
              <a:ext cx="6629400" cy="4362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" name="Прямоугольник 9"/>
            <p:cNvSpPr/>
            <p:nvPr/>
          </p:nvSpPr>
          <p:spPr>
            <a:xfrm>
              <a:off x="2771800" y="987574"/>
              <a:ext cx="3672408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2000" dirty="0" smtClean="0">
                  <a:solidFill>
                    <a:schemeClr val="bg1"/>
                  </a:solidFill>
                </a:rPr>
                <a:t>Рамка качества работы школы</a:t>
              </a:r>
              <a:endParaRPr lang="ru-RU" sz="2000" b="1" dirty="0">
                <a:solidFill>
                  <a:schemeClr val="bg1"/>
                </a:solidFill>
              </a:endParaRPr>
            </a:p>
          </p:txBody>
        </p:sp>
        <p:sp>
          <p:nvSpPr>
            <p:cNvPr id="11" name="Прямоугольник 10"/>
            <p:cNvSpPr/>
            <p:nvPr/>
          </p:nvSpPr>
          <p:spPr>
            <a:xfrm>
              <a:off x="3131840" y="3867894"/>
              <a:ext cx="1152128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1200" b="1" dirty="0" smtClean="0"/>
                <a:t>Профессионализм</a:t>
              </a:r>
              <a:endParaRPr lang="ru-RU" sz="1200" b="1" dirty="0"/>
            </a:p>
          </p:txBody>
        </p:sp>
        <p:sp>
          <p:nvSpPr>
            <p:cNvPr id="12" name="Прямоугольник 11"/>
            <p:cNvSpPr/>
            <p:nvPr/>
          </p:nvSpPr>
          <p:spPr>
            <a:xfrm>
              <a:off x="1619672" y="2571750"/>
              <a:ext cx="1008112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1200" b="1" dirty="0" smtClean="0"/>
                <a:t>Условия и</a:t>
              </a:r>
            </a:p>
            <a:p>
              <a:pPr algn="ctr"/>
              <a:r>
                <a:rPr lang="ru-RU" sz="1200" b="1" dirty="0" smtClean="0"/>
                <a:t>Требования</a:t>
              </a:r>
              <a:endParaRPr lang="ru-RU" sz="1200" b="1" dirty="0"/>
            </a:p>
          </p:txBody>
        </p:sp>
        <p:sp>
          <p:nvSpPr>
            <p:cNvPr id="13" name="Прямоугольник 12"/>
            <p:cNvSpPr/>
            <p:nvPr/>
          </p:nvSpPr>
          <p:spPr>
            <a:xfrm>
              <a:off x="4788024" y="2139702"/>
              <a:ext cx="1152128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1200" b="1" dirty="0" smtClean="0"/>
                <a:t>Руководство и управление</a:t>
              </a:r>
              <a:endParaRPr lang="ru-RU" sz="1200" b="1" dirty="0"/>
            </a:p>
          </p:txBody>
        </p:sp>
        <p:sp>
          <p:nvSpPr>
            <p:cNvPr id="14" name="Прямоугольник 13"/>
            <p:cNvSpPr/>
            <p:nvPr/>
          </p:nvSpPr>
          <p:spPr>
            <a:xfrm>
              <a:off x="6372200" y="2571750"/>
              <a:ext cx="1152128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1200" b="1" dirty="0" smtClean="0"/>
                <a:t>Результаты и эффекты</a:t>
              </a:r>
              <a:endParaRPr lang="ru-RU" sz="1200" b="1" dirty="0"/>
            </a:p>
          </p:txBody>
        </p:sp>
        <p:sp>
          <p:nvSpPr>
            <p:cNvPr id="15" name="Прямоугольник 14"/>
            <p:cNvSpPr/>
            <p:nvPr/>
          </p:nvSpPr>
          <p:spPr>
            <a:xfrm>
              <a:off x="1475656" y="1563638"/>
              <a:ext cx="1152128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1200" b="1" dirty="0" smtClean="0"/>
                <a:t>РЕСУРСЫ</a:t>
              </a:r>
              <a:endParaRPr lang="ru-RU" sz="1200" b="1" dirty="0"/>
            </a:p>
          </p:txBody>
        </p:sp>
        <p:sp>
          <p:nvSpPr>
            <p:cNvPr id="16" name="Прямоугольник 15"/>
            <p:cNvSpPr/>
            <p:nvPr/>
          </p:nvSpPr>
          <p:spPr>
            <a:xfrm>
              <a:off x="3923928" y="1574671"/>
              <a:ext cx="1152128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1200" b="1" dirty="0" smtClean="0"/>
                <a:t>ПРОЦЕСС</a:t>
              </a:r>
              <a:endParaRPr lang="ru-RU" sz="1200" b="1" dirty="0"/>
            </a:p>
          </p:txBody>
        </p:sp>
        <p:sp>
          <p:nvSpPr>
            <p:cNvPr id="17" name="Прямоугольник 16"/>
            <p:cNvSpPr/>
            <p:nvPr/>
          </p:nvSpPr>
          <p:spPr>
            <a:xfrm>
              <a:off x="6394778" y="1563638"/>
              <a:ext cx="1152128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1200" b="1" dirty="0" smtClean="0"/>
                <a:t>РЕЗУЛЬТАТЫ</a:t>
              </a:r>
              <a:endParaRPr lang="ru-RU" sz="1200" b="1" dirty="0"/>
            </a:p>
          </p:txBody>
        </p:sp>
        <p:sp>
          <p:nvSpPr>
            <p:cNvPr id="18" name="Прямоугольник 17"/>
            <p:cNvSpPr/>
            <p:nvPr/>
          </p:nvSpPr>
          <p:spPr>
            <a:xfrm>
              <a:off x="4067944" y="2962892"/>
              <a:ext cx="1152128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1200" b="1" dirty="0" smtClean="0"/>
                <a:t>Учение и </a:t>
              </a:r>
            </a:p>
            <a:p>
              <a:pPr algn="ctr"/>
              <a:r>
                <a:rPr lang="ru-RU" sz="1200" b="1" dirty="0" smtClean="0"/>
                <a:t>преподавание</a:t>
              </a:r>
              <a:endParaRPr lang="ru-RU" sz="1200" b="1" dirty="0"/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4860032" y="3867894"/>
              <a:ext cx="1008112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1200" b="1" dirty="0" smtClean="0"/>
                <a:t>Культура</a:t>
              </a:r>
            </a:p>
            <a:p>
              <a:pPr algn="ctr"/>
              <a:r>
                <a:rPr lang="ru-RU" sz="1200" b="1" dirty="0" smtClean="0"/>
                <a:t>школы</a:t>
              </a:r>
              <a:endParaRPr lang="ru-RU" sz="1200" b="1" dirty="0"/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3131840" y="2114509"/>
              <a:ext cx="1080120" cy="66197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ts val="1100"/>
                </a:lnSpc>
              </a:pPr>
              <a:r>
                <a:rPr lang="ru-RU" sz="1200" b="1" dirty="0" smtClean="0"/>
                <a:t>Цели и стратегии</a:t>
              </a:r>
            </a:p>
            <a:p>
              <a:pPr algn="ctr">
                <a:lnSpc>
                  <a:spcPts val="1100"/>
                </a:lnSpc>
              </a:pPr>
              <a:r>
                <a:rPr lang="ru-RU" sz="1200" b="1" dirty="0" smtClean="0"/>
                <a:t>обеспечения качества</a:t>
              </a:r>
              <a:endParaRPr lang="ru-RU" sz="1200" b="1" dirty="0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2627784" y="4619912"/>
              <a:ext cx="4032448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2000" dirty="0" smtClean="0">
                  <a:solidFill>
                    <a:schemeClr val="bg1"/>
                  </a:solidFill>
                </a:rPr>
                <a:t>Области качества развития школы</a:t>
              </a:r>
              <a:endParaRPr lang="ru-RU" sz="2000" b="1" dirty="0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158750"/>
            <a:ext cx="8856984" cy="828675"/>
          </a:xfrm>
        </p:spPr>
        <p:txBody>
          <a:bodyPr/>
          <a:lstStyle/>
          <a:p>
            <a:pPr algn="l"/>
            <a:r>
              <a:rPr lang="ru-RU" sz="3600" dirty="0" smtClean="0">
                <a:solidFill>
                  <a:schemeClr val="bg1"/>
                </a:solidFill>
              </a:rPr>
              <a:t>Комбинация внутренней и внешней оценки.</a:t>
            </a:r>
            <a:br>
              <a:rPr lang="ru-RU" sz="3600" dirty="0" smtClean="0">
                <a:solidFill>
                  <a:schemeClr val="bg1"/>
                </a:solidFill>
              </a:rPr>
            </a:br>
            <a:r>
              <a:rPr lang="ru-RU" sz="3600" dirty="0" smtClean="0">
                <a:solidFill>
                  <a:schemeClr val="bg1"/>
                </a:solidFill>
              </a:rPr>
              <a:t>Международный опыт.</a:t>
            </a:r>
          </a:p>
        </p:txBody>
      </p:sp>
      <p:graphicFrame>
        <p:nvGraphicFramePr>
          <p:cNvPr id="6" name="Схема 5"/>
          <p:cNvGraphicFramePr/>
          <p:nvPr/>
        </p:nvGraphicFramePr>
        <p:xfrm>
          <a:off x="2843808" y="1635646"/>
          <a:ext cx="3528392" cy="16561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107504" y="2139702"/>
            <a:ext cx="2670859" cy="6463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Самооценка</a:t>
            </a:r>
            <a:endParaRPr lang="ru-RU" sz="36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rgbClr val="002060"/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594806" y="2139702"/>
            <a:ext cx="2383987" cy="6463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Инспекция</a:t>
            </a:r>
            <a:endParaRPr lang="ru-RU" sz="36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rgbClr val="002060"/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01284" y="2859782"/>
            <a:ext cx="24482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002060"/>
                </a:solidFill>
              </a:rPr>
              <a:t>Школа своими глазами</a:t>
            </a:r>
            <a:endParaRPr lang="ru-RU" sz="1600" b="1" dirty="0">
              <a:solidFill>
                <a:srgbClr val="00206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588224" y="2859782"/>
            <a:ext cx="24482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002060"/>
                </a:solidFill>
              </a:rPr>
              <a:t>Школа глазами других</a:t>
            </a:r>
            <a:endParaRPr lang="ru-RU" sz="1600" b="1" dirty="0">
              <a:solidFill>
                <a:srgbClr val="002060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23528" y="3941643"/>
            <a:ext cx="84969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i="1" dirty="0" smtClean="0"/>
              <a:t>Инспекция фокусируется на тех проблемах и недостатках, которые выявлены самой школой при проведении самооценки</a:t>
            </a:r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8312" y="158750"/>
            <a:ext cx="8208143" cy="828675"/>
          </a:xfrm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СПАСИБО ЗА ВНИМАНИЕ!</a:t>
            </a:r>
          </a:p>
        </p:txBody>
      </p:sp>
      <p:sp>
        <p:nvSpPr>
          <p:cNvPr id="5125" name="Объект 2"/>
          <p:cNvSpPr txBox="1">
            <a:spLocks/>
          </p:cNvSpPr>
          <p:nvPr/>
        </p:nvSpPr>
        <p:spPr bwMode="auto">
          <a:xfrm>
            <a:off x="457200" y="3076575"/>
            <a:ext cx="8229600" cy="151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endParaRPr lang="ru-RU" sz="3200">
              <a:solidFill>
                <a:srgbClr val="898989"/>
              </a:solidFill>
            </a:endParaRPr>
          </a:p>
        </p:txBody>
      </p:sp>
      <p:pic>
        <p:nvPicPr>
          <p:cNvPr id="2050" name="Picture 2" descr="E:\rtc_prezent_png\rtc_logo_02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741" y="4299942"/>
            <a:ext cx="8661715" cy="8468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Заголовок 1"/>
          <p:cNvSpPr txBox="1">
            <a:spLocks/>
          </p:cNvSpPr>
          <p:nvPr/>
        </p:nvSpPr>
        <p:spPr bwMode="auto">
          <a:xfrm>
            <a:off x="6156176" y="4515966"/>
            <a:ext cx="1647031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WWW.RTC-EDU.RU</a:t>
            </a:r>
            <a:endParaRPr kumimoji="0" lang="ru-RU" sz="14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07504" y="4505208"/>
            <a:ext cx="23248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rtc.imerae@gmail.com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67744" y="2931790"/>
            <a:ext cx="47525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iavaldman@gmail.com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7504" y="1419622"/>
            <a:ext cx="8856984" cy="3024336"/>
          </a:xfrm>
        </p:spPr>
        <p:txBody>
          <a:bodyPr rtlCol="0">
            <a:normAutofit/>
          </a:bodyPr>
          <a:lstStyle/>
          <a:p>
            <a:pPr marL="108000" lvl="1" algn="just"/>
            <a:r>
              <a:rPr lang="ru-RU" dirty="0" smtClean="0">
                <a:solidFill>
                  <a:srgbClr val="002060"/>
                </a:solidFill>
              </a:rPr>
              <a:t>Развитие самостоятельности ОУ требует наличия в практике работы школ инструментов и технологий управления качеством образования, позволяющих получать на систематической основе достоверную и актуальную информацию о состоянии образовательной системы и педагогических процессов.</a:t>
            </a:r>
          </a:p>
          <a:p>
            <a:pPr marL="108000" lvl="1" algn="just"/>
            <a:endParaRPr lang="ru-RU" dirty="0" smtClean="0">
              <a:solidFill>
                <a:srgbClr val="002060"/>
              </a:solidFill>
            </a:endParaRPr>
          </a:p>
        </p:txBody>
      </p:sp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58750"/>
            <a:ext cx="8640960" cy="828675"/>
          </a:xfrm>
        </p:spPr>
        <p:txBody>
          <a:bodyPr/>
          <a:lstStyle/>
          <a:p>
            <a:pPr algn="l"/>
            <a:r>
              <a:rPr lang="ru-RU" sz="4000" dirty="0" smtClean="0">
                <a:solidFill>
                  <a:schemeClr val="bg1"/>
                </a:solidFill>
              </a:rPr>
              <a:t>Управление качеством на уровне ОУ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123478"/>
            <a:ext cx="8640960" cy="828675"/>
          </a:xfrm>
        </p:spPr>
        <p:txBody>
          <a:bodyPr/>
          <a:lstStyle/>
          <a:p>
            <a:pPr algn="l"/>
            <a:r>
              <a:rPr lang="ru-RU" dirty="0" smtClean="0">
                <a:solidFill>
                  <a:schemeClr val="bg1"/>
                </a:solidFill>
              </a:rPr>
              <a:t>Понятие самооценки</a:t>
            </a:r>
          </a:p>
        </p:txBody>
      </p:sp>
      <p:sp>
        <p:nvSpPr>
          <p:cNvPr id="4102" name="Объект 2"/>
          <p:cNvSpPr txBox="1">
            <a:spLocks/>
          </p:cNvSpPr>
          <p:nvPr/>
        </p:nvSpPr>
        <p:spPr bwMode="auto">
          <a:xfrm>
            <a:off x="457200" y="3076575"/>
            <a:ext cx="8229600" cy="151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endParaRPr lang="ru-RU" sz="3200">
              <a:solidFill>
                <a:srgbClr val="898989"/>
              </a:solidFill>
            </a:endParaRPr>
          </a:p>
        </p:txBody>
      </p:sp>
      <p:sp>
        <p:nvSpPr>
          <p:cNvPr id="41985" name="Rectangle 1"/>
          <p:cNvSpPr>
            <a:spLocks noChangeArrowheads="1"/>
          </p:cNvSpPr>
          <p:nvPr/>
        </p:nvSpPr>
        <p:spPr bwMode="auto">
          <a:xfrm>
            <a:off x="179512" y="1347614"/>
            <a:ext cx="8856984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 eaLnBrk="0" hangingPunct="0">
              <a:spcAft>
                <a:spcPts val="1200"/>
              </a:spcAft>
            </a:pPr>
            <a:r>
              <a:rPr lang="ru-RU" sz="3200" i="1" dirty="0" smtClean="0">
                <a:solidFill>
                  <a:srgbClr val="0070C0"/>
                </a:solidFill>
              </a:rPr>
              <a:t>Самооценка школы</a:t>
            </a:r>
            <a:r>
              <a:rPr lang="ru-RU" sz="3200" dirty="0" smtClean="0">
                <a:solidFill>
                  <a:srgbClr val="0070C0"/>
                </a:solidFill>
              </a:rPr>
              <a:t> </a:t>
            </a:r>
            <a:r>
              <a:rPr lang="ru-RU" sz="3200" dirty="0" smtClean="0"/>
              <a:t>– процедура оценки всеми представителями школьного сообщества состояния различных элементов образовательной системы школы, проводимая на систематической основе и направленная на повышение качества деятельности общеобразовательного учреждения.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123478"/>
            <a:ext cx="8640960" cy="828675"/>
          </a:xfrm>
        </p:spPr>
        <p:txBody>
          <a:bodyPr/>
          <a:lstStyle/>
          <a:p>
            <a:pPr algn="l"/>
            <a:r>
              <a:rPr lang="ru-RU" dirty="0" smtClean="0">
                <a:solidFill>
                  <a:schemeClr val="bg1"/>
                </a:solidFill>
              </a:rPr>
              <a:t>Цель самооценки</a:t>
            </a:r>
          </a:p>
        </p:txBody>
      </p:sp>
      <p:sp>
        <p:nvSpPr>
          <p:cNvPr id="4102" name="Объект 2"/>
          <p:cNvSpPr txBox="1">
            <a:spLocks/>
          </p:cNvSpPr>
          <p:nvPr/>
        </p:nvSpPr>
        <p:spPr bwMode="auto">
          <a:xfrm>
            <a:off x="457200" y="3076575"/>
            <a:ext cx="8229600" cy="151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endParaRPr lang="ru-RU" sz="3200">
              <a:solidFill>
                <a:srgbClr val="898989"/>
              </a:solidFill>
            </a:endParaRPr>
          </a:p>
        </p:txBody>
      </p:sp>
      <p:sp>
        <p:nvSpPr>
          <p:cNvPr id="41985" name="Rectangle 1"/>
          <p:cNvSpPr>
            <a:spLocks noChangeArrowheads="1"/>
          </p:cNvSpPr>
          <p:nvPr/>
        </p:nvSpPr>
        <p:spPr bwMode="auto">
          <a:xfrm>
            <a:off x="129276" y="1162362"/>
            <a:ext cx="8856984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ru-RU" sz="2800" b="1" dirty="0" smtClean="0">
                <a:solidFill>
                  <a:srgbClr val="0070C0"/>
                </a:solidFill>
              </a:rPr>
              <a:t>Главная цель </a:t>
            </a:r>
            <a:r>
              <a:rPr lang="ru-RU" sz="2800" dirty="0" smtClean="0"/>
              <a:t>Самооценки -  повысить образовательные результаты учащихся.</a:t>
            </a:r>
          </a:p>
          <a:p>
            <a:pPr algn="just"/>
            <a:endParaRPr lang="ru-RU" sz="1600" dirty="0" smtClean="0"/>
          </a:p>
          <a:p>
            <a:pPr algn="just"/>
            <a:r>
              <a:rPr lang="ru-RU" sz="2800" dirty="0" smtClean="0"/>
              <a:t>Другие цели:</a:t>
            </a:r>
          </a:p>
          <a:p>
            <a:pPr lvl="0" algn="just"/>
            <a:r>
              <a:rPr lang="ru-RU" sz="2800" dirty="0" smtClean="0"/>
              <a:t>Получение информации о состоянии и результатах работы школы;</a:t>
            </a:r>
          </a:p>
          <a:p>
            <a:pPr lvl="0" algn="just"/>
            <a:r>
              <a:rPr lang="ru-RU" sz="2800" dirty="0" smtClean="0"/>
              <a:t>Разработка системы изменений деятельности школы, направленных на ее развитие и преодоление имеющихся проблем.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8312" y="1203325"/>
            <a:ext cx="7920111" cy="557213"/>
          </a:xfrm>
        </p:spPr>
        <p:txBody>
          <a:bodyPr rtlCol="0">
            <a:noAutofit/>
          </a:bodyPr>
          <a:lstStyle/>
          <a:p>
            <a:pPr lvl="0" algn="l" fontAlgn="auto">
              <a:spcAft>
                <a:spcPts val="0"/>
              </a:spcAft>
              <a:defRPr/>
            </a:pPr>
            <a:r>
              <a:rPr lang="ru-RU" sz="2400" i="1" dirty="0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центре самооценки находятся три главных вопроса:</a:t>
            </a:r>
            <a:endParaRPr lang="ru-RU" sz="240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123478"/>
            <a:ext cx="8640960" cy="828675"/>
          </a:xfrm>
        </p:spPr>
        <p:txBody>
          <a:bodyPr/>
          <a:lstStyle/>
          <a:p>
            <a:pPr algn="l"/>
            <a:r>
              <a:rPr lang="ru-RU" dirty="0" smtClean="0">
                <a:solidFill>
                  <a:schemeClr val="bg1"/>
                </a:solidFill>
              </a:rPr>
              <a:t>Ключевые вопросы</a:t>
            </a:r>
          </a:p>
        </p:txBody>
      </p:sp>
      <p:sp>
        <p:nvSpPr>
          <p:cNvPr id="4102" name="Объект 2"/>
          <p:cNvSpPr txBox="1">
            <a:spLocks/>
          </p:cNvSpPr>
          <p:nvPr/>
        </p:nvSpPr>
        <p:spPr bwMode="auto">
          <a:xfrm>
            <a:off x="457200" y="3076575"/>
            <a:ext cx="8229600" cy="151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endParaRPr lang="ru-RU" sz="3200">
              <a:solidFill>
                <a:srgbClr val="898989"/>
              </a:solidFill>
            </a:endParaRPr>
          </a:p>
        </p:txBody>
      </p:sp>
      <p:sp>
        <p:nvSpPr>
          <p:cNvPr id="41985" name="Rectangle 1"/>
          <p:cNvSpPr>
            <a:spLocks noChangeArrowheads="1"/>
          </p:cNvSpPr>
          <p:nvPr/>
        </p:nvSpPr>
        <p:spPr bwMode="auto">
          <a:xfrm>
            <a:off x="179512" y="1839470"/>
            <a:ext cx="8856984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Каких результатов мы сумели достичь?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Каким образом мы можем подтвердить суждения о достигнутых результатах?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Как мы можем улучшить свою работу? Что нам делать дальше?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123478"/>
            <a:ext cx="8640960" cy="828675"/>
          </a:xfrm>
        </p:spPr>
        <p:txBody>
          <a:bodyPr/>
          <a:lstStyle/>
          <a:p>
            <a:pPr algn="l"/>
            <a:r>
              <a:rPr lang="ru-RU" dirty="0" smtClean="0">
                <a:solidFill>
                  <a:schemeClr val="bg1"/>
                </a:solidFill>
              </a:rPr>
              <a:t>Основные характеристики</a:t>
            </a:r>
          </a:p>
        </p:txBody>
      </p:sp>
      <p:sp>
        <p:nvSpPr>
          <p:cNvPr id="4102" name="Объект 2"/>
          <p:cNvSpPr txBox="1">
            <a:spLocks/>
          </p:cNvSpPr>
          <p:nvPr/>
        </p:nvSpPr>
        <p:spPr bwMode="auto">
          <a:xfrm>
            <a:off x="457200" y="3076575"/>
            <a:ext cx="8229600" cy="151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endParaRPr lang="ru-RU" sz="3200">
              <a:solidFill>
                <a:srgbClr val="898989"/>
              </a:solidFill>
            </a:endParaRPr>
          </a:p>
        </p:txBody>
      </p:sp>
      <p:sp>
        <p:nvSpPr>
          <p:cNvPr id="41985" name="Rectangle 1"/>
          <p:cNvSpPr>
            <a:spLocks noChangeArrowheads="1"/>
          </p:cNvSpPr>
          <p:nvPr/>
        </p:nvSpPr>
        <p:spPr bwMode="auto">
          <a:xfrm>
            <a:off x="72008" y="906849"/>
            <a:ext cx="9036496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>
              <a:spcAft>
                <a:spcPts val="600"/>
              </a:spcAft>
            </a:pPr>
            <a:r>
              <a:rPr lang="ru-RU" sz="2600" dirty="0" smtClean="0"/>
              <a:t>Является неотъемлемой частью процесса </a:t>
            </a:r>
            <a:r>
              <a:rPr lang="ru-RU" sz="2600" dirty="0" smtClean="0"/>
              <a:t>повышения результатов работы и </a:t>
            </a:r>
            <a:r>
              <a:rPr lang="ru-RU" sz="2600" dirty="0" smtClean="0"/>
              <a:t>ключевым инструментом управления </a:t>
            </a:r>
            <a:r>
              <a:rPr lang="ru-RU" sz="2600" dirty="0" smtClean="0"/>
              <a:t>образовательной организацией.</a:t>
            </a:r>
            <a:endParaRPr lang="ru-RU" sz="2600" dirty="0" smtClean="0"/>
          </a:p>
          <a:p>
            <a:pPr lvl="0" algn="just">
              <a:spcAft>
                <a:spcPts val="600"/>
              </a:spcAft>
            </a:pPr>
            <a:r>
              <a:rPr lang="ru-RU" sz="2600" dirty="0" smtClean="0"/>
              <a:t>Дает информацию для стратегического планирования и совершенствования процесса обучения, помогая тем самым школам сфокусироваться на определенных приоритетах </a:t>
            </a:r>
            <a:r>
              <a:rPr lang="ru-RU" sz="2600" dirty="0" smtClean="0"/>
              <a:t>развития.</a:t>
            </a:r>
            <a:endParaRPr lang="ru-RU" sz="2600" dirty="0" smtClean="0"/>
          </a:p>
          <a:p>
            <a:pPr lvl="0" algn="just"/>
            <a:r>
              <a:rPr lang="ru-RU" sz="2600" dirty="0" smtClean="0"/>
              <a:t>Позволяет получать обратную связь, благодаря которой школа видит успехи или неудачи </a:t>
            </a:r>
            <a:r>
              <a:rPr lang="ru-RU" sz="2600" dirty="0" smtClean="0"/>
              <a:t>по разным аспектам </a:t>
            </a:r>
            <a:r>
              <a:rPr lang="ru-RU" sz="2600" dirty="0" smtClean="0"/>
              <a:t>своей деятельности.</a:t>
            </a:r>
            <a:endParaRPr lang="ru-RU" sz="2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123478"/>
            <a:ext cx="8640960" cy="828675"/>
          </a:xfrm>
        </p:spPr>
        <p:txBody>
          <a:bodyPr/>
          <a:lstStyle/>
          <a:p>
            <a:pPr algn="l"/>
            <a:r>
              <a:rPr lang="ru-RU" dirty="0" smtClean="0">
                <a:solidFill>
                  <a:schemeClr val="bg1"/>
                </a:solidFill>
              </a:rPr>
              <a:t>Эффективная самооценка</a:t>
            </a:r>
          </a:p>
        </p:txBody>
      </p:sp>
      <p:sp>
        <p:nvSpPr>
          <p:cNvPr id="4102" name="Объект 2"/>
          <p:cNvSpPr txBox="1">
            <a:spLocks/>
          </p:cNvSpPr>
          <p:nvPr/>
        </p:nvSpPr>
        <p:spPr bwMode="auto">
          <a:xfrm>
            <a:off x="457200" y="3076575"/>
            <a:ext cx="8229600" cy="151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endParaRPr lang="ru-RU" sz="3200">
              <a:solidFill>
                <a:srgbClr val="898989"/>
              </a:solidFill>
            </a:endParaRPr>
          </a:p>
        </p:txBody>
      </p:sp>
      <p:sp>
        <p:nvSpPr>
          <p:cNvPr id="41985" name="Rectangle 1"/>
          <p:cNvSpPr>
            <a:spLocks noChangeArrowheads="1"/>
          </p:cNvSpPr>
          <p:nvPr/>
        </p:nvSpPr>
        <p:spPr bwMode="auto">
          <a:xfrm>
            <a:off x="-36512" y="1122292"/>
            <a:ext cx="9036496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108000" lvl="1" algn="just">
              <a:buFont typeface="Wingdings" pitchFamily="2" charset="2"/>
              <a:buChar char="ü"/>
            </a:pPr>
            <a:r>
              <a:rPr lang="ru-RU" sz="2800" dirty="0" smtClean="0"/>
              <a:t>уделяет главное внимание достижениям учащихся;</a:t>
            </a:r>
          </a:p>
          <a:p>
            <a:pPr marL="108000" lvl="1" algn="just">
              <a:buFont typeface="Wingdings" pitchFamily="2" charset="2"/>
              <a:buChar char="ü"/>
            </a:pPr>
            <a:r>
              <a:rPr lang="ru-RU" sz="2800" dirty="0" smtClean="0"/>
              <a:t>непрерывный процесс, а не одномоментный срез;</a:t>
            </a:r>
          </a:p>
          <a:p>
            <a:pPr marL="108000" lvl="1" algn="just">
              <a:buFont typeface="Wingdings" pitchFamily="2" charset="2"/>
              <a:buChar char="ü"/>
            </a:pPr>
            <a:r>
              <a:rPr lang="ru-RU" sz="2800" dirty="0" smtClean="0"/>
              <a:t>задействует весь </a:t>
            </a:r>
            <a:r>
              <a:rPr lang="ru-RU" sz="2800" dirty="0" smtClean="0"/>
              <a:t>коллектив школы</a:t>
            </a:r>
            <a:r>
              <a:rPr lang="ru-RU" sz="2800" dirty="0" smtClean="0"/>
              <a:t>;</a:t>
            </a:r>
          </a:p>
          <a:p>
            <a:pPr marL="108000" lvl="1" algn="just">
              <a:buFont typeface="Wingdings" pitchFamily="2" charset="2"/>
              <a:buChar char="ü"/>
            </a:pPr>
            <a:r>
              <a:rPr lang="ru-RU" sz="2800" dirty="0" smtClean="0"/>
              <a:t>базируется на мнении всех заинтересованными лиц – ученики, родители, представители местного </a:t>
            </a:r>
            <a:r>
              <a:rPr lang="ru-RU" sz="2800" dirty="0" smtClean="0"/>
              <a:t>сообщества;</a:t>
            </a:r>
            <a:endParaRPr lang="ru-RU" sz="2800" dirty="0" smtClean="0"/>
          </a:p>
          <a:p>
            <a:pPr marL="108000" lvl="1" algn="just">
              <a:buFont typeface="Wingdings" pitchFamily="2" charset="2"/>
              <a:buChar char="ü"/>
            </a:pPr>
            <a:r>
              <a:rPr lang="ru-RU" sz="2800" dirty="0" smtClean="0"/>
              <a:t>стремится представлять выводы в виде измеряемых параметров деятельности;</a:t>
            </a:r>
          </a:p>
          <a:p>
            <a:pPr marL="108000" lvl="1" algn="just">
              <a:buFont typeface="Wingdings" pitchFamily="2" charset="2"/>
              <a:buChar char="ü"/>
            </a:pPr>
            <a:r>
              <a:rPr lang="ru-RU" sz="2800" dirty="0" smtClean="0"/>
              <a:t>ведет к составлению планов по </a:t>
            </a:r>
            <a:r>
              <a:rPr lang="ru-RU" sz="2800" dirty="0" smtClean="0"/>
              <a:t>совершенствованию работы</a:t>
            </a:r>
            <a:r>
              <a:rPr lang="ru-RU" sz="2400" dirty="0" smtClean="0"/>
              <a:t>.</a:t>
            </a:r>
            <a:endParaRPr lang="ru-RU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1131590"/>
            <a:ext cx="8568952" cy="432321"/>
          </a:xfrm>
        </p:spPr>
        <p:txBody>
          <a:bodyPr rtlCol="0">
            <a:noAutofit/>
          </a:bodyPr>
          <a:lstStyle/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800" b="1" i="1" dirty="0" smtClean="0">
                <a:solidFill>
                  <a:schemeClr val="tx2">
                    <a:lumMod val="75000"/>
                  </a:schemeClr>
                </a:solidFill>
              </a:rPr>
              <a:t>Самооценка базируется на количественных и качественных данных, учитывает мнение заинтересованных лиц </a:t>
            </a:r>
            <a:endParaRPr lang="ru-RU" sz="1800" b="1" i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158750"/>
            <a:ext cx="8856983" cy="828675"/>
          </a:xfrm>
        </p:spPr>
        <p:txBody>
          <a:bodyPr/>
          <a:lstStyle/>
          <a:p>
            <a:pPr algn="l"/>
            <a:r>
              <a:rPr lang="ru-RU" sz="3600" dirty="0" smtClean="0">
                <a:solidFill>
                  <a:schemeClr val="bg1"/>
                </a:solidFill>
              </a:rPr>
              <a:t>Информационная основа самооценки</a:t>
            </a:r>
          </a:p>
        </p:txBody>
      </p:sp>
      <p:sp>
        <p:nvSpPr>
          <p:cNvPr id="4102" name="Объект 2"/>
          <p:cNvSpPr txBox="1">
            <a:spLocks/>
          </p:cNvSpPr>
          <p:nvPr/>
        </p:nvSpPr>
        <p:spPr bwMode="auto">
          <a:xfrm>
            <a:off x="457200" y="3076575"/>
            <a:ext cx="8229600" cy="151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endParaRPr lang="ru-RU" sz="3200">
              <a:solidFill>
                <a:srgbClr val="898989"/>
              </a:solidFill>
            </a:endParaRPr>
          </a:p>
        </p:txBody>
      </p:sp>
      <p:sp>
        <p:nvSpPr>
          <p:cNvPr id="46081" name="Rectangle 1"/>
          <p:cNvSpPr>
            <a:spLocks noChangeArrowheads="1"/>
          </p:cNvSpPr>
          <p:nvPr/>
        </p:nvSpPr>
        <p:spPr bwMode="auto">
          <a:xfrm>
            <a:off x="57268" y="1707654"/>
            <a:ext cx="8979228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анализ результатов экзаменов, тестов и других процедур оценки учебных достижений;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посещение уроков специалистами-коллегами и руководством школы;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оценка качества письменных и практических работ учащихся;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анализ школьных отчётов и документов;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анализ данных системы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внутришкольного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мониторинга;</a:t>
            </a:r>
          </a:p>
          <a:p>
            <a:pPr algn="just" eaLnBrk="0" hangingPunct="0">
              <a:buFontTx/>
              <a:buChar char="•"/>
            </a:pP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анализ результатов независимых исследований, в которых</a:t>
            </a:r>
            <a:b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школа принимала участие;</a:t>
            </a:r>
          </a:p>
          <a:p>
            <a:pPr lvl="0" algn="just" eaLnBrk="0" hangingPunct="0">
              <a:buFontTx/>
              <a:buChar char="•"/>
            </a:pP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проведение изучения мнений (анкетирование, </a:t>
            </a:r>
            <a:r>
              <a:rPr lang="ru-RU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фокус-группы</a:t>
            </a: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и др.) и точек зрения учащихся, персонала, родителей/тех, кто отвечает за ребенка или других заинтересованных лиц;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 algn="just" eaLnBrk="0" hangingPunct="0">
              <a:buFontTx/>
              <a:buChar char="•"/>
            </a:pP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критический анализ достигнутого прогресса относительно того, что заявлено в планах развития.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9" y="123478"/>
            <a:ext cx="8352928" cy="828675"/>
          </a:xfrm>
        </p:spPr>
        <p:txBody>
          <a:bodyPr/>
          <a:lstStyle/>
          <a:p>
            <a:pPr algn="just"/>
            <a:r>
              <a:rPr lang="ru-RU" sz="3600" dirty="0" smtClean="0">
                <a:solidFill>
                  <a:schemeClr val="bg1"/>
                </a:solidFill>
              </a:rPr>
              <a:t>Использование результатов самооценки</a:t>
            </a:r>
          </a:p>
        </p:txBody>
      </p:sp>
      <p:graphicFrame>
        <p:nvGraphicFramePr>
          <p:cNvPr id="32" name="Схема 31"/>
          <p:cNvGraphicFramePr/>
          <p:nvPr/>
        </p:nvGraphicFramePr>
        <p:xfrm>
          <a:off x="63960" y="1275606"/>
          <a:ext cx="9036496" cy="22322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pSp>
        <p:nvGrpSpPr>
          <p:cNvPr id="3" name="Группа 32"/>
          <p:cNvGrpSpPr/>
          <p:nvPr/>
        </p:nvGrpSpPr>
        <p:grpSpPr>
          <a:xfrm>
            <a:off x="179512" y="4371950"/>
            <a:ext cx="8820472" cy="378578"/>
            <a:chOff x="2707838" y="2808310"/>
            <a:chExt cx="3419296" cy="378578"/>
          </a:xfrm>
          <a:solidFill>
            <a:srgbClr val="DE226A"/>
          </a:solidFill>
        </p:grpSpPr>
        <p:sp>
          <p:nvSpPr>
            <p:cNvPr id="34" name="Прямоугольник 33"/>
            <p:cNvSpPr/>
            <p:nvPr/>
          </p:nvSpPr>
          <p:spPr>
            <a:xfrm>
              <a:off x="2707838" y="2808310"/>
              <a:ext cx="3419296" cy="378578"/>
            </a:xfrm>
            <a:prstGeom prst="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5" name="Прямоугольник 34"/>
            <p:cNvSpPr/>
            <p:nvPr/>
          </p:nvSpPr>
          <p:spPr>
            <a:xfrm>
              <a:off x="2707838" y="2808310"/>
              <a:ext cx="3419296" cy="378578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065" tIns="12065" rIns="12065" bIns="12065" numCol="1" spcCol="1270" anchor="ctr" anchorCtr="0">
              <a:noAutofit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900" dirty="0" smtClean="0"/>
                <a:t>Формирование системы </a:t>
              </a:r>
              <a:r>
                <a:rPr lang="ru-RU" sz="1900" dirty="0" err="1" smtClean="0"/>
                <a:t>внутришкольного</a:t>
              </a:r>
              <a:r>
                <a:rPr lang="ru-RU" sz="1900" dirty="0" smtClean="0"/>
                <a:t> мониторинга</a:t>
              </a:r>
              <a:endParaRPr lang="ru-RU" sz="1900" kern="1200" dirty="0"/>
            </a:p>
          </p:txBody>
        </p:sp>
      </p:grpSp>
      <p:sp>
        <p:nvSpPr>
          <p:cNvPr id="36" name="Стрелка вниз 35"/>
          <p:cNvSpPr/>
          <p:nvPr/>
        </p:nvSpPr>
        <p:spPr>
          <a:xfrm>
            <a:off x="4427984" y="3651870"/>
            <a:ext cx="288032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2830</TotalTime>
  <Words>690</Words>
  <Application>Microsoft Office PowerPoint</Application>
  <PresentationFormat>Экран (16:9)</PresentationFormat>
  <Paragraphs>135</Paragraphs>
  <Slides>16</Slides>
  <Notes>16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Слайд 1</vt:lpstr>
      <vt:lpstr>Управление качеством на уровне ОУ</vt:lpstr>
      <vt:lpstr>Понятие самооценки</vt:lpstr>
      <vt:lpstr>Цель самооценки</vt:lpstr>
      <vt:lpstr>Ключевые вопросы</vt:lpstr>
      <vt:lpstr>Основные характеристики</vt:lpstr>
      <vt:lpstr>Эффективная самооценка</vt:lpstr>
      <vt:lpstr>Информационная основа самооценки</vt:lpstr>
      <vt:lpstr>Использование результатов самооценки</vt:lpstr>
      <vt:lpstr>Анализ результатов работы школы: международный опыт.</vt:lpstr>
      <vt:lpstr>Международный опыт</vt:lpstr>
      <vt:lpstr>Основа самооценки. Европейская модель CAF для учреждений, финансируемых из гос. бюджета</vt:lpstr>
      <vt:lpstr>Основа самооценки. Цикл Дёминга</vt:lpstr>
      <vt:lpstr>Основа самооценки. Пример Германии</vt:lpstr>
      <vt:lpstr>Комбинация внутренней и внешней оценки. Международный опыт.</vt:lpstr>
      <vt:lpstr>СПАСИБО ЗА ВНИМАНИЕ!</vt:lpstr>
    </vt:vector>
  </TitlesOfParts>
  <Company>CtrlSoft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PR</dc:creator>
  <cp:lastModifiedBy>Вальдман</cp:lastModifiedBy>
  <cp:revision>76</cp:revision>
  <dcterms:created xsi:type="dcterms:W3CDTF">2011-08-25T06:09:31Z</dcterms:created>
  <dcterms:modified xsi:type="dcterms:W3CDTF">2012-05-23T18:30:58Z</dcterms:modified>
</cp:coreProperties>
</file>