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diagrams/data12.xml" ContentType="application/vnd.openxmlformats-officedocument.drawingml.diagramData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notesSlides/notesSlide20.xml" ContentType="application/vnd.openxmlformats-officedocument.presentationml.notesSlide+xml"/>
  <Override PartName="/ppt/diagrams/drawing13.xml" ContentType="application/vnd.ms-office.drawingml.diagramDrawing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8" r:id="rId2"/>
    <p:sldId id="407" r:id="rId3"/>
    <p:sldId id="397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0" r:id="rId19"/>
    <p:sldId id="451" r:id="rId20"/>
    <p:sldId id="452" r:id="rId21"/>
    <p:sldId id="453" r:id="rId22"/>
    <p:sldId id="454" r:id="rId23"/>
    <p:sldId id="455" r:id="rId24"/>
    <p:sldId id="456" r:id="rId25"/>
    <p:sldId id="457" r:id="rId26"/>
    <p:sldId id="458" r:id="rId27"/>
    <p:sldId id="459" r:id="rId28"/>
    <p:sldId id="460" r:id="rId29"/>
    <p:sldId id="268" r:id="rId30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7" autoAdjust="0"/>
    <p:restoredTop sz="94649" autoAdjust="0"/>
  </p:normalViewPr>
  <p:slideViewPr>
    <p:cSldViewPr>
      <p:cViewPr varScale="1">
        <p:scale>
          <a:sx n="61" d="100"/>
          <a:sy n="61" d="100"/>
        </p:scale>
        <p:origin x="-72" y="-5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Политика</a:t>
          </a:r>
          <a:endParaRPr lang="ru-RU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Финансовые ресурсы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1F34910E-595D-4228-B947-4DFD4A7F8362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Организационные</a:t>
          </a:r>
        </a:p>
        <a:p>
          <a:r>
            <a:rPr lang="ru-RU" dirty="0" smtClean="0"/>
            <a:t>ресурсы</a:t>
          </a:r>
          <a:endParaRPr lang="ru-RU" dirty="0"/>
        </a:p>
      </dgm:t>
    </dgm:pt>
    <dgm:pt modelId="{BFD39761-062E-42E8-80C2-489EE229F2BC}" type="parTrans" cxnId="{80BDB19B-B10C-472C-AC67-68103E684E69}">
      <dgm:prSet/>
      <dgm:spPr/>
      <dgm:t>
        <a:bodyPr/>
        <a:lstStyle/>
        <a:p>
          <a:endParaRPr lang="ru-RU"/>
        </a:p>
      </dgm:t>
    </dgm:pt>
    <dgm:pt modelId="{290D002C-784F-4F6E-9E45-F2170877F2F5}" type="sibTrans" cxnId="{80BDB19B-B10C-472C-AC67-68103E684E69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Кадры</a:t>
          </a:r>
          <a:endParaRPr lang="ru-RU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4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4"/>
      <dgm:spPr/>
      <dgm:t>
        <a:bodyPr/>
        <a:lstStyle/>
        <a:p>
          <a:endParaRPr lang="ru-RU"/>
        </a:p>
      </dgm:t>
    </dgm:pt>
    <dgm:pt modelId="{63C01F55-8DC4-4C0C-8316-98C9B8FBD3CB}" type="pres">
      <dgm:prSet presAssocID="{1F34910E-595D-4228-B947-4DFD4A7F8362}" presName="node" presStyleLbl="node1" presStyleIdx="2" presStyleCnt="4" custScaleX="13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29291-0EC1-4B00-8A69-F43EFD47CEA6}" type="pres">
      <dgm:prSet presAssocID="{1F34910E-595D-4228-B947-4DFD4A7F8362}" presName="spNode" presStyleCnt="0"/>
      <dgm:spPr/>
    </dgm:pt>
    <dgm:pt modelId="{35874DA7-0D74-48F2-B2B5-07C1920AB22C}" type="pres">
      <dgm:prSet presAssocID="{290D002C-784F-4F6E-9E45-F2170877F2F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80BDB19B-B10C-472C-AC67-68103E684E69}" srcId="{89E25F2B-DC5C-44AB-9597-0BDBFBFA5FC6}" destId="{1F34910E-595D-4228-B947-4DFD4A7F8362}" srcOrd="2" destOrd="0" parTransId="{BFD39761-062E-42E8-80C2-489EE229F2BC}" sibTransId="{290D002C-784F-4F6E-9E45-F2170877F2F5}"/>
    <dgm:cxn modelId="{D7B77DB3-4B0D-4DF4-8F86-23BD683DEF55}" srcId="{89E25F2B-DC5C-44AB-9597-0BDBFBFA5FC6}" destId="{01048537-1D03-430E-B9DB-235FFFA57F07}" srcOrd="3" destOrd="0" parTransId="{881DEB57-BA3B-4CDE-9465-2B2858DCCAE3}" sibTransId="{F03F2514-F15C-4B7C-9C6D-D36D5C0C0485}"/>
    <dgm:cxn modelId="{8D842813-5238-4FAF-82D9-EF127EE8DDC9}" type="presOf" srcId="{89143E67-38F7-4477-BB3E-6D70AB3538E6}" destId="{840ABEB3-E941-4BEC-97C6-76670DB95EE6}" srcOrd="0" destOrd="0" presId="urn:microsoft.com/office/officeart/2005/8/layout/cycle6"/>
    <dgm:cxn modelId="{7B0F988F-E57B-46F3-9A91-66786AD434C4}" type="presOf" srcId="{01048537-1D03-430E-B9DB-235FFFA57F07}" destId="{534CD4AB-ED54-4608-9E7A-C9D69355A2CD}" srcOrd="0" destOrd="0" presId="urn:microsoft.com/office/officeart/2005/8/layout/cycle6"/>
    <dgm:cxn modelId="{B204442D-52B7-4934-866D-6C84A94710EC}" type="presOf" srcId="{1F34910E-595D-4228-B947-4DFD4A7F8362}" destId="{63C01F55-8DC4-4C0C-8316-98C9B8FBD3CB}" srcOrd="0" destOrd="0" presId="urn:microsoft.com/office/officeart/2005/8/layout/cycle6"/>
    <dgm:cxn modelId="{D6BF6CC0-ED06-41AB-945D-A93D3A716389}" type="presOf" srcId="{F03F2514-F15C-4B7C-9C6D-D36D5C0C0485}" destId="{D98AD7EE-1326-4B11-923D-8F247D7C3777}" srcOrd="0" destOrd="0" presId="urn:microsoft.com/office/officeart/2005/8/layout/cycle6"/>
    <dgm:cxn modelId="{EEA85606-6A6A-4D1D-AA2B-AEC2F5723599}" type="presOf" srcId="{0D52DC94-EF75-4BA9-B3EB-11A82DE45ECA}" destId="{2740B300-212B-4158-B0C0-4B59FE99EEF6}" srcOrd="0" destOrd="0" presId="urn:microsoft.com/office/officeart/2005/8/layout/cycle6"/>
    <dgm:cxn modelId="{F466BDDE-F5F4-42A9-B5C0-ED002585BCD9}" type="presOf" srcId="{290D002C-784F-4F6E-9E45-F2170877F2F5}" destId="{35874DA7-0D74-48F2-B2B5-07C1920AB22C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8B1FF708-67EA-46DA-8A88-DB00AF51E17E}" type="presOf" srcId="{3A235437-09D5-4043-A789-D254AC4293D7}" destId="{5BFA1C7C-F129-4667-ADFD-D1A3260874E8}" srcOrd="0" destOrd="0" presId="urn:microsoft.com/office/officeart/2005/8/layout/cycle6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1DB44A86-4247-4B55-B513-342FA1362A33}" type="presOf" srcId="{1420A051-F4B2-4DB1-AA60-B907FF1A3BF5}" destId="{066899E9-DF8B-450E-8AE2-ED3CB3FBEED5}" srcOrd="0" destOrd="0" presId="urn:microsoft.com/office/officeart/2005/8/layout/cycle6"/>
    <dgm:cxn modelId="{F8C0653A-5454-4216-BF5F-1764B99E5856}" type="presOf" srcId="{89E25F2B-DC5C-44AB-9597-0BDBFBFA5FC6}" destId="{78A60946-E792-4138-839F-B70B9E68E0E6}" srcOrd="0" destOrd="0" presId="urn:microsoft.com/office/officeart/2005/8/layout/cycle6"/>
    <dgm:cxn modelId="{FAF0FEEC-291C-441F-A30D-8EFD4A4EF74F}" type="presParOf" srcId="{78A60946-E792-4138-839F-B70B9E68E0E6}" destId="{5BFA1C7C-F129-4667-ADFD-D1A3260874E8}" srcOrd="0" destOrd="0" presId="urn:microsoft.com/office/officeart/2005/8/layout/cycle6"/>
    <dgm:cxn modelId="{E7B4646B-DD6B-4D54-B24C-0815AE81DCA4}" type="presParOf" srcId="{78A60946-E792-4138-839F-B70B9E68E0E6}" destId="{F9607B5C-208F-4074-A6A1-4EB7A5EFEA67}" srcOrd="1" destOrd="0" presId="urn:microsoft.com/office/officeart/2005/8/layout/cycle6"/>
    <dgm:cxn modelId="{3FECFCAF-F478-4F89-A467-796689725F91}" type="presParOf" srcId="{78A60946-E792-4138-839F-B70B9E68E0E6}" destId="{840ABEB3-E941-4BEC-97C6-76670DB95EE6}" srcOrd="2" destOrd="0" presId="urn:microsoft.com/office/officeart/2005/8/layout/cycle6"/>
    <dgm:cxn modelId="{95C50558-99E3-4C7C-A752-AD6408746A69}" type="presParOf" srcId="{78A60946-E792-4138-839F-B70B9E68E0E6}" destId="{2740B300-212B-4158-B0C0-4B59FE99EEF6}" srcOrd="3" destOrd="0" presId="urn:microsoft.com/office/officeart/2005/8/layout/cycle6"/>
    <dgm:cxn modelId="{F4035C52-894A-42B3-A7ED-76E34EBB31A0}" type="presParOf" srcId="{78A60946-E792-4138-839F-B70B9E68E0E6}" destId="{5039A16E-BA91-451E-86FD-6F86F9D85B83}" srcOrd="4" destOrd="0" presId="urn:microsoft.com/office/officeart/2005/8/layout/cycle6"/>
    <dgm:cxn modelId="{8BCDE0CF-085F-469A-80D0-E3B74EB12CE1}" type="presParOf" srcId="{78A60946-E792-4138-839F-B70B9E68E0E6}" destId="{066899E9-DF8B-450E-8AE2-ED3CB3FBEED5}" srcOrd="5" destOrd="0" presId="urn:microsoft.com/office/officeart/2005/8/layout/cycle6"/>
    <dgm:cxn modelId="{EA5FDF54-6525-471C-A286-0D03B4AE7706}" type="presParOf" srcId="{78A60946-E792-4138-839F-B70B9E68E0E6}" destId="{63C01F55-8DC4-4C0C-8316-98C9B8FBD3CB}" srcOrd="6" destOrd="0" presId="urn:microsoft.com/office/officeart/2005/8/layout/cycle6"/>
    <dgm:cxn modelId="{B8F92139-BFCC-4D72-9DC8-C84F38701B6A}" type="presParOf" srcId="{78A60946-E792-4138-839F-B70B9E68E0E6}" destId="{5CB29291-0EC1-4B00-8A69-F43EFD47CEA6}" srcOrd="7" destOrd="0" presId="urn:microsoft.com/office/officeart/2005/8/layout/cycle6"/>
    <dgm:cxn modelId="{AA8A6499-DFFA-43B3-8E4B-3BFD814324F8}" type="presParOf" srcId="{78A60946-E792-4138-839F-B70B9E68E0E6}" destId="{35874DA7-0D74-48F2-B2B5-07C1920AB22C}" srcOrd="8" destOrd="0" presId="urn:microsoft.com/office/officeart/2005/8/layout/cycle6"/>
    <dgm:cxn modelId="{878243C2-92FC-4C2C-9976-A2E0BC9553D6}" type="presParOf" srcId="{78A60946-E792-4138-839F-B70B9E68E0E6}" destId="{534CD4AB-ED54-4608-9E7A-C9D69355A2CD}" srcOrd="9" destOrd="0" presId="urn:microsoft.com/office/officeart/2005/8/layout/cycle6"/>
    <dgm:cxn modelId="{5CA01EAA-81A8-4C94-985A-BA6D81716112}" type="presParOf" srcId="{78A60946-E792-4138-839F-B70B9E68E0E6}" destId="{2CCD3649-EAA5-40D0-82FE-7F525D026E18}" srcOrd="10" destOrd="0" presId="urn:microsoft.com/office/officeart/2005/8/layout/cycle6"/>
    <dgm:cxn modelId="{871FA44A-73AF-4D81-8B0D-3EB750D3221B}" type="presParOf" srcId="{78A60946-E792-4138-839F-B70B9E68E0E6}" destId="{D98AD7EE-1326-4B11-923D-8F247D7C3777}" srcOrd="11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Дизайн</a:t>
          </a:r>
          <a:endParaRPr lang="ru-RU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Администрирование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1F34910E-595D-4228-B947-4DFD4A7F8362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Анализ результатов</a:t>
          </a:r>
          <a:endParaRPr lang="ru-RU" dirty="0"/>
        </a:p>
      </dgm:t>
    </dgm:pt>
    <dgm:pt modelId="{BFD39761-062E-42E8-80C2-489EE229F2BC}" type="parTrans" cxnId="{80BDB19B-B10C-472C-AC67-68103E684E69}">
      <dgm:prSet/>
      <dgm:spPr/>
      <dgm:t>
        <a:bodyPr/>
        <a:lstStyle/>
        <a:p>
          <a:endParaRPr lang="ru-RU"/>
        </a:p>
      </dgm:t>
    </dgm:pt>
    <dgm:pt modelId="{290D002C-784F-4F6E-9E45-F2170877F2F5}" type="sibTrans" cxnId="{80BDB19B-B10C-472C-AC67-68103E684E69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Применение</a:t>
          </a:r>
          <a:endParaRPr lang="ru-RU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4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4" custScaleX="121832" custScaleY="112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4"/>
      <dgm:spPr/>
      <dgm:t>
        <a:bodyPr/>
        <a:lstStyle/>
        <a:p>
          <a:endParaRPr lang="ru-RU"/>
        </a:p>
      </dgm:t>
    </dgm:pt>
    <dgm:pt modelId="{63C01F55-8DC4-4C0C-8316-98C9B8FBD3CB}" type="pres">
      <dgm:prSet presAssocID="{1F34910E-595D-4228-B947-4DFD4A7F8362}" presName="node" presStyleLbl="node1" presStyleIdx="2" presStyleCnt="4" custScaleX="13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29291-0EC1-4B00-8A69-F43EFD47CEA6}" type="pres">
      <dgm:prSet presAssocID="{1F34910E-595D-4228-B947-4DFD4A7F8362}" presName="spNode" presStyleCnt="0"/>
      <dgm:spPr/>
    </dgm:pt>
    <dgm:pt modelId="{35874DA7-0D74-48F2-B2B5-07C1920AB22C}" type="pres">
      <dgm:prSet presAssocID="{290D002C-784F-4F6E-9E45-F2170877F2F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239C0B84-E272-4651-A826-C1660C2B0591}" type="presOf" srcId="{1420A051-F4B2-4DB1-AA60-B907FF1A3BF5}" destId="{066899E9-DF8B-450E-8AE2-ED3CB3FBEED5}" srcOrd="0" destOrd="0" presId="urn:microsoft.com/office/officeart/2005/8/layout/cycle6"/>
    <dgm:cxn modelId="{D7B77DB3-4B0D-4DF4-8F86-23BD683DEF55}" srcId="{89E25F2B-DC5C-44AB-9597-0BDBFBFA5FC6}" destId="{01048537-1D03-430E-B9DB-235FFFA57F07}" srcOrd="3" destOrd="0" parTransId="{881DEB57-BA3B-4CDE-9465-2B2858DCCAE3}" sibTransId="{F03F2514-F15C-4B7C-9C6D-D36D5C0C0485}"/>
    <dgm:cxn modelId="{70215538-A818-4E7C-95AF-372646467F83}" type="presOf" srcId="{290D002C-784F-4F6E-9E45-F2170877F2F5}" destId="{35874DA7-0D74-48F2-B2B5-07C1920AB22C}" srcOrd="0" destOrd="0" presId="urn:microsoft.com/office/officeart/2005/8/layout/cycle6"/>
    <dgm:cxn modelId="{36EAC13C-CBDB-4BDF-B520-5E4B6B07299A}" type="presOf" srcId="{0D52DC94-EF75-4BA9-B3EB-11A82DE45ECA}" destId="{2740B300-212B-4158-B0C0-4B59FE99EEF6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505AC5EC-51BF-4C0B-BB44-194512437E2E}" type="presOf" srcId="{89143E67-38F7-4477-BB3E-6D70AB3538E6}" destId="{840ABEB3-E941-4BEC-97C6-76670DB95EE6}" srcOrd="0" destOrd="0" presId="urn:microsoft.com/office/officeart/2005/8/layout/cycle6"/>
    <dgm:cxn modelId="{42677ECA-CD49-4DC0-9EE6-08EA178F78D2}" type="presOf" srcId="{3A235437-09D5-4043-A789-D254AC4293D7}" destId="{5BFA1C7C-F129-4667-ADFD-D1A3260874E8}" srcOrd="0" destOrd="0" presId="urn:microsoft.com/office/officeart/2005/8/layout/cycle6"/>
    <dgm:cxn modelId="{10D1F21A-7B57-4635-97CD-FE3EFB49050C}" type="presOf" srcId="{89E25F2B-DC5C-44AB-9597-0BDBFBFA5FC6}" destId="{78A60946-E792-4138-839F-B70B9E68E0E6}" srcOrd="0" destOrd="0" presId="urn:microsoft.com/office/officeart/2005/8/layout/cycle6"/>
    <dgm:cxn modelId="{C7D6F27F-54F2-4CC0-9BA4-3FA4C4C6F784}" type="presOf" srcId="{F03F2514-F15C-4B7C-9C6D-D36D5C0C0485}" destId="{D98AD7EE-1326-4B11-923D-8F247D7C3777}" srcOrd="0" destOrd="0" presId="urn:microsoft.com/office/officeart/2005/8/layout/cycle6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DE630C98-AC83-422F-84E4-418345E5DCA7}" type="presOf" srcId="{01048537-1D03-430E-B9DB-235FFFA57F07}" destId="{534CD4AB-ED54-4608-9E7A-C9D69355A2CD}" srcOrd="0" destOrd="0" presId="urn:microsoft.com/office/officeart/2005/8/layout/cycle6"/>
    <dgm:cxn modelId="{80BDB19B-B10C-472C-AC67-68103E684E69}" srcId="{89E25F2B-DC5C-44AB-9597-0BDBFBFA5FC6}" destId="{1F34910E-595D-4228-B947-4DFD4A7F8362}" srcOrd="2" destOrd="0" parTransId="{BFD39761-062E-42E8-80C2-489EE229F2BC}" sibTransId="{290D002C-784F-4F6E-9E45-F2170877F2F5}"/>
    <dgm:cxn modelId="{41A15A79-6845-46AE-8342-495B88949F89}" type="presOf" srcId="{1F34910E-595D-4228-B947-4DFD4A7F8362}" destId="{63C01F55-8DC4-4C0C-8316-98C9B8FBD3CB}" srcOrd="0" destOrd="0" presId="urn:microsoft.com/office/officeart/2005/8/layout/cycle6"/>
    <dgm:cxn modelId="{3904916A-4096-4173-9348-E6B5A9C71553}" type="presParOf" srcId="{78A60946-E792-4138-839F-B70B9E68E0E6}" destId="{5BFA1C7C-F129-4667-ADFD-D1A3260874E8}" srcOrd="0" destOrd="0" presId="urn:microsoft.com/office/officeart/2005/8/layout/cycle6"/>
    <dgm:cxn modelId="{C13E965F-38DB-4AB6-91BF-32BF69D78D64}" type="presParOf" srcId="{78A60946-E792-4138-839F-B70B9E68E0E6}" destId="{F9607B5C-208F-4074-A6A1-4EB7A5EFEA67}" srcOrd="1" destOrd="0" presId="urn:microsoft.com/office/officeart/2005/8/layout/cycle6"/>
    <dgm:cxn modelId="{CFDF1BA9-D2D6-43A9-99C2-13C3F0BB54D1}" type="presParOf" srcId="{78A60946-E792-4138-839F-B70B9E68E0E6}" destId="{840ABEB3-E941-4BEC-97C6-76670DB95EE6}" srcOrd="2" destOrd="0" presId="urn:microsoft.com/office/officeart/2005/8/layout/cycle6"/>
    <dgm:cxn modelId="{9D593522-7A64-47FD-B697-40AC66FAA6A3}" type="presParOf" srcId="{78A60946-E792-4138-839F-B70B9E68E0E6}" destId="{2740B300-212B-4158-B0C0-4B59FE99EEF6}" srcOrd="3" destOrd="0" presId="urn:microsoft.com/office/officeart/2005/8/layout/cycle6"/>
    <dgm:cxn modelId="{EC7C0DBC-4CD9-4B21-BD84-83F4F43E6F40}" type="presParOf" srcId="{78A60946-E792-4138-839F-B70B9E68E0E6}" destId="{5039A16E-BA91-451E-86FD-6F86F9D85B83}" srcOrd="4" destOrd="0" presId="urn:microsoft.com/office/officeart/2005/8/layout/cycle6"/>
    <dgm:cxn modelId="{E48F5D50-A402-46CE-9C13-AA14B64E330F}" type="presParOf" srcId="{78A60946-E792-4138-839F-B70B9E68E0E6}" destId="{066899E9-DF8B-450E-8AE2-ED3CB3FBEED5}" srcOrd="5" destOrd="0" presId="urn:microsoft.com/office/officeart/2005/8/layout/cycle6"/>
    <dgm:cxn modelId="{B97E5E03-7100-45D1-AAA8-08AABE57711F}" type="presParOf" srcId="{78A60946-E792-4138-839F-B70B9E68E0E6}" destId="{63C01F55-8DC4-4C0C-8316-98C9B8FBD3CB}" srcOrd="6" destOrd="0" presId="urn:microsoft.com/office/officeart/2005/8/layout/cycle6"/>
    <dgm:cxn modelId="{FB4B0799-D9C2-4F65-9160-030FB0B1267A}" type="presParOf" srcId="{78A60946-E792-4138-839F-B70B9E68E0E6}" destId="{5CB29291-0EC1-4B00-8A69-F43EFD47CEA6}" srcOrd="7" destOrd="0" presId="urn:microsoft.com/office/officeart/2005/8/layout/cycle6"/>
    <dgm:cxn modelId="{E2293157-0863-46F3-993C-BC3863E1B962}" type="presParOf" srcId="{78A60946-E792-4138-839F-B70B9E68E0E6}" destId="{35874DA7-0D74-48F2-B2B5-07C1920AB22C}" srcOrd="8" destOrd="0" presId="urn:microsoft.com/office/officeart/2005/8/layout/cycle6"/>
    <dgm:cxn modelId="{81D963F9-D487-40A1-A6CE-9A38E8EDEE23}" type="presParOf" srcId="{78A60946-E792-4138-839F-B70B9E68E0E6}" destId="{534CD4AB-ED54-4608-9E7A-C9D69355A2CD}" srcOrd="9" destOrd="0" presId="urn:microsoft.com/office/officeart/2005/8/layout/cycle6"/>
    <dgm:cxn modelId="{595767DA-54B2-4E60-8FB0-44DDF8FC0478}" type="presParOf" srcId="{78A60946-E792-4138-839F-B70B9E68E0E6}" destId="{2CCD3649-EAA5-40D0-82FE-7F525D026E18}" srcOrd="10" destOrd="0" presId="urn:microsoft.com/office/officeart/2005/8/layout/cycle6"/>
    <dgm:cxn modelId="{337890B2-9444-4BB9-8DED-DB2CE5C2714F}" type="presParOf" srcId="{78A60946-E792-4138-839F-B70B9E68E0E6}" destId="{D98AD7EE-1326-4B11-923D-8F247D7C3777}" srcOrd="11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/>
            <a:t>Дизайн</a:t>
          </a:r>
          <a:endParaRPr lang="ru-RU" sz="1400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Администрирование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1F34910E-595D-4228-B947-4DFD4A7F8362}">
      <dgm:prSet phldrT="[Текст]" custT="1"/>
      <dgm:spPr>
        <a:solidFill>
          <a:srgbClr val="18A6D8"/>
        </a:solidFill>
      </dgm:spPr>
      <dgm:t>
        <a:bodyPr/>
        <a:lstStyle/>
        <a:p>
          <a:r>
            <a:rPr lang="ru-RU" sz="1400" dirty="0" smtClean="0"/>
            <a:t>Анализ</a:t>
          </a:r>
        </a:p>
        <a:p>
          <a:r>
            <a:rPr lang="ru-RU" sz="1400" dirty="0" smtClean="0"/>
            <a:t>результатов</a:t>
          </a:r>
          <a:endParaRPr lang="ru-RU" sz="1400" dirty="0"/>
        </a:p>
      </dgm:t>
    </dgm:pt>
    <dgm:pt modelId="{BFD39761-062E-42E8-80C2-489EE229F2BC}" type="parTrans" cxnId="{80BDB19B-B10C-472C-AC67-68103E684E69}">
      <dgm:prSet/>
      <dgm:spPr/>
      <dgm:t>
        <a:bodyPr/>
        <a:lstStyle/>
        <a:p>
          <a:endParaRPr lang="ru-RU"/>
        </a:p>
      </dgm:t>
    </dgm:pt>
    <dgm:pt modelId="{290D002C-784F-4F6E-9E45-F2170877F2F5}" type="sibTrans" cxnId="{80BDB19B-B10C-472C-AC67-68103E684E69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 custT="1"/>
      <dgm:spPr>
        <a:solidFill>
          <a:srgbClr val="18A6D8"/>
        </a:solidFill>
      </dgm:spPr>
      <dgm:t>
        <a:bodyPr/>
        <a:lstStyle/>
        <a:p>
          <a:r>
            <a:rPr lang="ru-RU" sz="1400" dirty="0" smtClean="0"/>
            <a:t>Применение</a:t>
          </a:r>
          <a:endParaRPr lang="ru-RU" sz="1400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4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4" custScaleX="121832" custScaleY="112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4"/>
      <dgm:spPr/>
      <dgm:t>
        <a:bodyPr/>
        <a:lstStyle/>
        <a:p>
          <a:endParaRPr lang="ru-RU"/>
        </a:p>
      </dgm:t>
    </dgm:pt>
    <dgm:pt modelId="{63C01F55-8DC4-4C0C-8316-98C9B8FBD3CB}" type="pres">
      <dgm:prSet presAssocID="{1F34910E-595D-4228-B947-4DFD4A7F8362}" presName="node" presStyleLbl="node1" presStyleIdx="2" presStyleCnt="4" custScaleX="13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29291-0EC1-4B00-8A69-F43EFD47CEA6}" type="pres">
      <dgm:prSet presAssocID="{1F34910E-595D-4228-B947-4DFD4A7F8362}" presName="spNode" presStyleCnt="0"/>
      <dgm:spPr/>
    </dgm:pt>
    <dgm:pt modelId="{35874DA7-0D74-48F2-B2B5-07C1920AB22C}" type="pres">
      <dgm:prSet presAssocID="{290D002C-784F-4F6E-9E45-F2170877F2F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80BDB19B-B10C-472C-AC67-68103E684E69}" srcId="{89E25F2B-DC5C-44AB-9597-0BDBFBFA5FC6}" destId="{1F34910E-595D-4228-B947-4DFD4A7F8362}" srcOrd="2" destOrd="0" parTransId="{BFD39761-062E-42E8-80C2-489EE229F2BC}" sibTransId="{290D002C-784F-4F6E-9E45-F2170877F2F5}"/>
    <dgm:cxn modelId="{D7B77DB3-4B0D-4DF4-8F86-23BD683DEF55}" srcId="{89E25F2B-DC5C-44AB-9597-0BDBFBFA5FC6}" destId="{01048537-1D03-430E-B9DB-235FFFA57F07}" srcOrd="3" destOrd="0" parTransId="{881DEB57-BA3B-4CDE-9465-2B2858DCCAE3}" sibTransId="{F03F2514-F15C-4B7C-9C6D-D36D5C0C0485}"/>
    <dgm:cxn modelId="{643AA39B-4E96-4FA2-ACC0-B124B474AF90}" type="presOf" srcId="{89143E67-38F7-4477-BB3E-6D70AB3538E6}" destId="{840ABEB3-E941-4BEC-97C6-76670DB95EE6}" srcOrd="0" destOrd="0" presId="urn:microsoft.com/office/officeart/2005/8/layout/cycle6"/>
    <dgm:cxn modelId="{FBF5C8DE-7742-4E21-9BC6-FD55B2195142}" type="presOf" srcId="{1420A051-F4B2-4DB1-AA60-B907FF1A3BF5}" destId="{066899E9-DF8B-450E-8AE2-ED3CB3FBEED5}" srcOrd="0" destOrd="0" presId="urn:microsoft.com/office/officeart/2005/8/layout/cycle6"/>
    <dgm:cxn modelId="{3B15FC19-6451-45F5-8CDA-F061EF36575F}" type="presOf" srcId="{1F34910E-595D-4228-B947-4DFD4A7F8362}" destId="{63C01F55-8DC4-4C0C-8316-98C9B8FBD3CB}" srcOrd="0" destOrd="0" presId="urn:microsoft.com/office/officeart/2005/8/layout/cycle6"/>
    <dgm:cxn modelId="{F9AB7431-A6C7-4AC5-BD74-4573AB34D62E}" type="presOf" srcId="{89E25F2B-DC5C-44AB-9597-0BDBFBFA5FC6}" destId="{78A60946-E792-4138-839F-B70B9E68E0E6}" srcOrd="0" destOrd="0" presId="urn:microsoft.com/office/officeart/2005/8/layout/cycle6"/>
    <dgm:cxn modelId="{97F71151-FE0E-4423-ACB2-28690AB84A0D}" type="presOf" srcId="{01048537-1D03-430E-B9DB-235FFFA57F07}" destId="{534CD4AB-ED54-4608-9E7A-C9D69355A2CD}" srcOrd="0" destOrd="0" presId="urn:microsoft.com/office/officeart/2005/8/layout/cycle6"/>
    <dgm:cxn modelId="{992BE817-A400-4F1A-AE56-A82E3876375B}" type="presOf" srcId="{3A235437-09D5-4043-A789-D254AC4293D7}" destId="{5BFA1C7C-F129-4667-ADFD-D1A3260874E8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006A423D-509D-442E-B582-D150E701AE4F}" type="presOf" srcId="{0D52DC94-EF75-4BA9-B3EB-11A82DE45ECA}" destId="{2740B300-212B-4158-B0C0-4B59FE99EEF6}" srcOrd="0" destOrd="0" presId="urn:microsoft.com/office/officeart/2005/8/layout/cycle6"/>
    <dgm:cxn modelId="{40A6062C-15DD-4280-87B1-79840E1A83C1}" type="presOf" srcId="{F03F2514-F15C-4B7C-9C6D-D36D5C0C0485}" destId="{D98AD7EE-1326-4B11-923D-8F247D7C3777}" srcOrd="0" destOrd="0" presId="urn:microsoft.com/office/officeart/2005/8/layout/cycle6"/>
    <dgm:cxn modelId="{054497C9-EB94-45DC-9F40-F1D3AD627A0E}" type="presOf" srcId="{290D002C-784F-4F6E-9E45-F2170877F2F5}" destId="{35874DA7-0D74-48F2-B2B5-07C1920AB22C}" srcOrd="0" destOrd="0" presId="urn:microsoft.com/office/officeart/2005/8/layout/cycle6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C8AD230F-34CA-40FC-BE8B-563A5D0BF13D}" type="presParOf" srcId="{78A60946-E792-4138-839F-B70B9E68E0E6}" destId="{5BFA1C7C-F129-4667-ADFD-D1A3260874E8}" srcOrd="0" destOrd="0" presId="urn:microsoft.com/office/officeart/2005/8/layout/cycle6"/>
    <dgm:cxn modelId="{F3E578EE-2C18-429C-AE67-36A2A5D57A73}" type="presParOf" srcId="{78A60946-E792-4138-839F-B70B9E68E0E6}" destId="{F9607B5C-208F-4074-A6A1-4EB7A5EFEA67}" srcOrd="1" destOrd="0" presId="urn:microsoft.com/office/officeart/2005/8/layout/cycle6"/>
    <dgm:cxn modelId="{E7E0F6CF-2181-4A47-8E78-A24D600BA9D5}" type="presParOf" srcId="{78A60946-E792-4138-839F-B70B9E68E0E6}" destId="{840ABEB3-E941-4BEC-97C6-76670DB95EE6}" srcOrd="2" destOrd="0" presId="urn:microsoft.com/office/officeart/2005/8/layout/cycle6"/>
    <dgm:cxn modelId="{6AEAFC7C-089E-4FC1-8C1A-B0AF786826B5}" type="presParOf" srcId="{78A60946-E792-4138-839F-B70B9E68E0E6}" destId="{2740B300-212B-4158-B0C0-4B59FE99EEF6}" srcOrd="3" destOrd="0" presId="urn:microsoft.com/office/officeart/2005/8/layout/cycle6"/>
    <dgm:cxn modelId="{DAA03F56-769F-4AF9-86D0-44F952605D8B}" type="presParOf" srcId="{78A60946-E792-4138-839F-B70B9E68E0E6}" destId="{5039A16E-BA91-451E-86FD-6F86F9D85B83}" srcOrd="4" destOrd="0" presId="urn:microsoft.com/office/officeart/2005/8/layout/cycle6"/>
    <dgm:cxn modelId="{23BFE1E6-8112-4201-BB64-5734C60E1F8C}" type="presParOf" srcId="{78A60946-E792-4138-839F-B70B9E68E0E6}" destId="{066899E9-DF8B-450E-8AE2-ED3CB3FBEED5}" srcOrd="5" destOrd="0" presId="urn:microsoft.com/office/officeart/2005/8/layout/cycle6"/>
    <dgm:cxn modelId="{1148598B-306C-4BB9-9789-21481B3E0E52}" type="presParOf" srcId="{78A60946-E792-4138-839F-B70B9E68E0E6}" destId="{63C01F55-8DC4-4C0C-8316-98C9B8FBD3CB}" srcOrd="6" destOrd="0" presId="urn:microsoft.com/office/officeart/2005/8/layout/cycle6"/>
    <dgm:cxn modelId="{109551A7-3086-424C-B581-CFD6E11B308F}" type="presParOf" srcId="{78A60946-E792-4138-839F-B70B9E68E0E6}" destId="{5CB29291-0EC1-4B00-8A69-F43EFD47CEA6}" srcOrd="7" destOrd="0" presId="urn:microsoft.com/office/officeart/2005/8/layout/cycle6"/>
    <dgm:cxn modelId="{A31FCF41-A0A4-4546-90CC-7C8D6938546E}" type="presParOf" srcId="{78A60946-E792-4138-839F-B70B9E68E0E6}" destId="{35874DA7-0D74-48F2-B2B5-07C1920AB22C}" srcOrd="8" destOrd="0" presId="urn:microsoft.com/office/officeart/2005/8/layout/cycle6"/>
    <dgm:cxn modelId="{C21A7AB2-2380-4BB3-91E3-0EB3448AC8F1}" type="presParOf" srcId="{78A60946-E792-4138-839F-B70B9E68E0E6}" destId="{534CD4AB-ED54-4608-9E7A-C9D69355A2CD}" srcOrd="9" destOrd="0" presId="urn:microsoft.com/office/officeart/2005/8/layout/cycle6"/>
    <dgm:cxn modelId="{1159DDCA-EF8F-4BA2-ADEA-AF01337730FA}" type="presParOf" srcId="{78A60946-E792-4138-839F-B70B9E68E0E6}" destId="{2CCD3649-EAA5-40D0-82FE-7F525D026E18}" srcOrd="10" destOrd="0" presId="urn:microsoft.com/office/officeart/2005/8/layout/cycle6"/>
    <dgm:cxn modelId="{2E18ADF6-DC93-4E5F-91F3-7903A0D2F297}" type="presParOf" srcId="{78A60946-E792-4138-839F-B70B9E68E0E6}" destId="{D98AD7EE-1326-4B11-923D-8F247D7C3777}" srcOrd="11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 custT="1"/>
      <dgm:spPr>
        <a:solidFill>
          <a:srgbClr val="18A6D8"/>
        </a:solidFill>
      </dgm:spPr>
      <dgm:t>
        <a:bodyPr/>
        <a:lstStyle/>
        <a:p>
          <a:r>
            <a:rPr lang="ru-RU" sz="1400" dirty="0" smtClean="0"/>
            <a:t>Дизайн</a:t>
          </a:r>
          <a:endParaRPr lang="ru-RU" sz="1400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Администрирование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1F34910E-595D-4228-B947-4DFD4A7F8362}">
      <dgm:prSet phldrT="[Текст]" custT="1"/>
      <dgm:spPr>
        <a:solidFill>
          <a:srgbClr val="18A6D8"/>
        </a:solidFill>
      </dgm:spPr>
      <dgm:t>
        <a:bodyPr/>
        <a:lstStyle/>
        <a:p>
          <a:r>
            <a:rPr lang="ru-RU" sz="1400" dirty="0" smtClean="0"/>
            <a:t>Анализ</a:t>
          </a:r>
        </a:p>
        <a:p>
          <a:r>
            <a:rPr lang="ru-RU" sz="1400" dirty="0" smtClean="0"/>
            <a:t>результатов</a:t>
          </a:r>
          <a:endParaRPr lang="ru-RU" sz="1400" dirty="0"/>
        </a:p>
      </dgm:t>
    </dgm:pt>
    <dgm:pt modelId="{BFD39761-062E-42E8-80C2-489EE229F2BC}" type="parTrans" cxnId="{80BDB19B-B10C-472C-AC67-68103E684E69}">
      <dgm:prSet/>
      <dgm:spPr/>
      <dgm:t>
        <a:bodyPr/>
        <a:lstStyle/>
        <a:p>
          <a:endParaRPr lang="ru-RU"/>
        </a:p>
      </dgm:t>
    </dgm:pt>
    <dgm:pt modelId="{290D002C-784F-4F6E-9E45-F2170877F2F5}" type="sibTrans" cxnId="{80BDB19B-B10C-472C-AC67-68103E684E69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 custT="1"/>
      <dgm:spPr>
        <a:solidFill>
          <a:srgbClr val="18A6D8"/>
        </a:solidFill>
      </dgm:spPr>
      <dgm:t>
        <a:bodyPr/>
        <a:lstStyle/>
        <a:p>
          <a:r>
            <a:rPr lang="ru-RU" sz="1400" dirty="0" smtClean="0"/>
            <a:t>Применение</a:t>
          </a:r>
          <a:endParaRPr lang="ru-RU" sz="1400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4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4" custScaleX="121832" custScaleY="112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4"/>
      <dgm:spPr/>
      <dgm:t>
        <a:bodyPr/>
        <a:lstStyle/>
        <a:p>
          <a:endParaRPr lang="ru-RU"/>
        </a:p>
      </dgm:t>
    </dgm:pt>
    <dgm:pt modelId="{63C01F55-8DC4-4C0C-8316-98C9B8FBD3CB}" type="pres">
      <dgm:prSet presAssocID="{1F34910E-595D-4228-B947-4DFD4A7F8362}" presName="node" presStyleLbl="node1" presStyleIdx="2" presStyleCnt="4" custScaleX="13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29291-0EC1-4B00-8A69-F43EFD47CEA6}" type="pres">
      <dgm:prSet presAssocID="{1F34910E-595D-4228-B947-4DFD4A7F8362}" presName="spNode" presStyleCnt="0"/>
      <dgm:spPr/>
    </dgm:pt>
    <dgm:pt modelId="{35874DA7-0D74-48F2-B2B5-07C1920AB22C}" type="pres">
      <dgm:prSet presAssocID="{290D002C-784F-4F6E-9E45-F2170877F2F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351A5DDA-7D8B-4A29-ACBE-29E6C09FCC32}" type="presOf" srcId="{F03F2514-F15C-4B7C-9C6D-D36D5C0C0485}" destId="{D98AD7EE-1326-4B11-923D-8F247D7C3777}" srcOrd="0" destOrd="0" presId="urn:microsoft.com/office/officeart/2005/8/layout/cycle6"/>
    <dgm:cxn modelId="{9D9EBB22-FEC5-4DFE-ADA7-DAAD20E6272F}" type="presOf" srcId="{290D002C-784F-4F6E-9E45-F2170877F2F5}" destId="{35874DA7-0D74-48F2-B2B5-07C1920AB22C}" srcOrd="0" destOrd="0" presId="urn:microsoft.com/office/officeart/2005/8/layout/cycle6"/>
    <dgm:cxn modelId="{80BDB19B-B10C-472C-AC67-68103E684E69}" srcId="{89E25F2B-DC5C-44AB-9597-0BDBFBFA5FC6}" destId="{1F34910E-595D-4228-B947-4DFD4A7F8362}" srcOrd="2" destOrd="0" parTransId="{BFD39761-062E-42E8-80C2-489EE229F2BC}" sibTransId="{290D002C-784F-4F6E-9E45-F2170877F2F5}"/>
    <dgm:cxn modelId="{D7B77DB3-4B0D-4DF4-8F86-23BD683DEF55}" srcId="{89E25F2B-DC5C-44AB-9597-0BDBFBFA5FC6}" destId="{01048537-1D03-430E-B9DB-235FFFA57F07}" srcOrd="3" destOrd="0" parTransId="{881DEB57-BA3B-4CDE-9465-2B2858DCCAE3}" sibTransId="{F03F2514-F15C-4B7C-9C6D-D36D5C0C0485}"/>
    <dgm:cxn modelId="{D25ED199-7B98-438D-82DE-EB3F2E6B3E52}" type="presOf" srcId="{01048537-1D03-430E-B9DB-235FFFA57F07}" destId="{534CD4AB-ED54-4608-9E7A-C9D69355A2CD}" srcOrd="0" destOrd="0" presId="urn:microsoft.com/office/officeart/2005/8/layout/cycle6"/>
    <dgm:cxn modelId="{A690C68E-4BA7-4C20-9E2C-7C17421FA1D3}" type="presOf" srcId="{3A235437-09D5-4043-A789-D254AC4293D7}" destId="{5BFA1C7C-F129-4667-ADFD-D1A3260874E8}" srcOrd="0" destOrd="0" presId="urn:microsoft.com/office/officeart/2005/8/layout/cycle6"/>
    <dgm:cxn modelId="{342DCF9B-2CDF-41A9-A41A-5E4E56692A8A}" type="presOf" srcId="{0D52DC94-EF75-4BA9-B3EB-11A82DE45ECA}" destId="{2740B300-212B-4158-B0C0-4B59FE99EEF6}" srcOrd="0" destOrd="0" presId="urn:microsoft.com/office/officeart/2005/8/layout/cycle6"/>
    <dgm:cxn modelId="{7D7E91C5-D8D5-4BBF-9480-4C06E438B1C2}" type="presOf" srcId="{89143E67-38F7-4477-BB3E-6D70AB3538E6}" destId="{840ABEB3-E941-4BEC-97C6-76670DB95EE6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13264651-2ECC-4249-B095-7EE0A5EB46AB}" type="presOf" srcId="{1F34910E-595D-4228-B947-4DFD4A7F8362}" destId="{63C01F55-8DC4-4C0C-8316-98C9B8FBD3CB}" srcOrd="0" destOrd="0" presId="urn:microsoft.com/office/officeart/2005/8/layout/cycle6"/>
    <dgm:cxn modelId="{90997344-669E-4A36-AE80-F87ABC9315CF}" type="presOf" srcId="{1420A051-F4B2-4DB1-AA60-B907FF1A3BF5}" destId="{066899E9-DF8B-450E-8AE2-ED3CB3FBEED5}" srcOrd="0" destOrd="0" presId="urn:microsoft.com/office/officeart/2005/8/layout/cycle6"/>
    <dgm:cxn modelId="{0F911318-1ED5-4347-BDBB-ED20633CD2C5}" type="presOf" srcId="{89E25F2B-DC5C-44AB-9597-0BDBFBFA5FC6}" destId="{78A60946-E792-4138-839F-B70B9E68E0E6}" srcOrd="0" destOrd="0" presId="urn:microsoft.com/office/officeart/2005/8/layout/cycle6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24B16D71-2CEE-4A76-BC47-C6037E905050}" type="presParOf" srcId="{78A60946-E792-4138-839F-B70B9E68E0E6}" destId="{5BFA1C7C-F129-4667-ADFD-D1A3260874E8}" srcOrd="0" destOrd="0" presId="urn:microsoft.com/office/officeart/2005/8/layout/cycle6"/>
    <dgm:cxn modelId="{ABEABDE0-C997-4300-9117-08FA59E1B73F}" type="presParOf" srcId="{78A60946-E792-4138-839F-B70B9E68E0E6}" destId="{F9607B5C-208F-4074-A6A1-4EB7A5EFEA67}" srcOrd="1" destOrd="0" presId="urn:microsoft.com/office/officeart/2005/8/layout/cycle6"/>
    <dgm:cxn modelId="{1D5179FF-D7D4-417D-94FA-89C9317D1FA8}" type="presParOf" srcId="{78A60946-E792-4138-839F-B70B9E68E0E6}" destId="{840ABEB3-E941-4BEC-97C6-76670DB95EE6}" srcOrd="2" destOrd="0" presId="urn:microsoft.com/office/officeart/2005/8/layout/cycle6"/>
    <dgm:cxn modelId="{6ADB01D7-72ED-4CF8-A803-B7CBD54BDFC6}" type="presParOf" srcId="{78A60946-E792-4138-839F-B70B9E68E0E6}" destId="{2740B300-212B-4158-B0C0-4B59FE99EEF6}" srcOrd="3" destOrd="0" presId="urn:microsoft.com/office/officeart/2005/8/layout/cycle6"/>
    <dgm:cxn modelId="{0E0AE38B-983C-48DA-AA0E-62B9BDD79014}" type="presParOf" srcId="{78A60946-E792-4138-839F-B70B9E68E0E6}" destId="{5039A16E-BA91-451E-86FD-6F86F9D85B83}" srcOrd="4" destOrd="0" presId="urn:microsoft.com/office/officeart/2005/8/layout/cycle6"/>
    <dgm:cxn modelId="{0B1B7D8E-D478-4248-BCCF-99699169CED0}" type="presParOf" srcId="{78A60946-E792-4138-839F-B70B9E68E0E6}" destId="{066899E9-DF8B-450E-8AE2-ED3CB3FBEED5}" srcOrd="5" destOrd="0" presId="urn:microsoft.com/office/officeart/2005/8/layout/cycle6"/>
    <dgm:cxn modelId="{4BE4E88A-3E53-4F63-8339-D091F87CE62C}" type="presParOf" srcId="{78A60946-E792-4138-839F-B70B9E68E0E6}" destId="{63C01F55-8DC4-4C0C-8316-98C9B8FBD3CB}" srcOrd="6" destOrd="0" presId="urn:microsoft.com/office/officeart/2005/8/layout/cycle6"/>
    <dgm:cxn modelId="{60DA9041-2182-4827-ACFF-300BB948F71F}" type="presParOf" srcId="{78A60946-E792-4138-839F-B70B9E68E0E6}" destId="{5CB29291-0EC1-4B00-8A69-F43EFD47CEA6}" srcOrd="7" destOrd="0" presId="urn:microsoft.com/office/officeart/2005/8/layout/cycle6"/>
    <dgm:cxn modelId="{E7C803D7-8E55-400C-A8DB-71FB4543BA13}" type="presParOf" srcId="{78A60946-E792-4138-839F-B70B9E68E0E6}" destId="{35874DA7-0D74-48F2-B2B5-07C1920AB22C}" srcOrd="8" destOrd="0" presId="urn:microsoft.com/office/officeart/2005/8/layout/cycle6"/>
    <dgm:cxn modelId="{60FB3F7A-844F-47B3-9C93-DE9871EF5236}" type="presParOf" srcId="{78A60946-E792-4138-839F-B70B9E68E0E6}" destId="{534CD4AB-ED54-4608-9E7A-C9D69355A2CD}" srcOrd="9" destOrd="0" presId="urn:microsoft.com/office/officeart/2005/8/layout/cycle6"/>
    <dgm:cxn modelId="{6E456658-A963-4708-BD5E-120B0A653CD1}" type="presParOf" srcId="{78A60946-E792-4138-839F-B70B9E68E0E6}" destId="{2CCD3649-EAA5-40D0-82FE-7F525D026E18}" srcOrd="10" destOrd="0" presId="urn:microsoft.com/office/officeart/2005/8/layout/cycle6"/>
    <dgm:cxn modelId="{95BD0DD2-335E-438C-BA4F-4AF4543CDE32}" type="presParOf" srcId="{78A60946-E792-4138-839F-B70B9E68E0E6}" destId="{D98AD7EE-1326-4B11-923D-8F247D7C3777}" srcOrd="11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 custT="1"/>
      <dgm:spPr>
        <a:solidFill>
          <a:srgbClr val="18A6D8"/>
        </a:solidFill>
      </dgm:spPr>
      <dgm:t>
        <a:bodyPr/>
        <a:lstStyle/>
        <a:p>
          <a:r>
            <a:rPr lang="ru-RU" sz="1400" dirty="0" smtClean="0"/>
            <a:t>Дизайн</a:t>
          </a:r>
          <a:endParaRPr lang="ru-RU" sz="1400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Администрирование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1F34910E-595D-4228-B947-4DFD4A7F8362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/>
            <a:t>Анализ</a:t>
          </a:r>
        </a:p>
        <a:p>
          <a:r>
            <a:rPr lang="ru-RU" sz="1400" dirty="0" smtClean="0"/>
            <a:t>результатов</a:t>
          </a:r>
          <a:endParaRPr lang="ru-RU" sz="1400" dirty="0"/>
        </a:p>
      </dgm:t>
    </dgm:pt>
    <dgm:pt modelId="{BFD39761-062E-42E8-80C2-489EE229F2BC}" type="parTrans" cxnId="{80BDB19B-B10C-472C-AC67-68103E684E69}">
      <dgm:prSet/>
      <dgm:spPr/>
      <dgm:t>
        <a:bodyPr/>
        <a:lstStyle/>
        <a:p>
          <a:endParaRPr lang="ru-RU"/>
        </a:p>
      </dgm:t>
    </dgm:pt>
    <dgm:pt modelId="{290D002C-784F-4F6E-9E45-F2170877F2F5}" type="sibTrans" cxnId="{80BDB19B-B10C-472C-AC67-68103E684E69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 custT="1"/>
      <dgm:spPr>
        <a:solidFill>
          <a:srgbClr val="18A6D8"/>
        </a:solidFill>
      </dgm:spPr>
      <dgm:t>
        <a:bodyPr/>
        <a:lstStyle/>
        <a:p>
          <a:r>
            <a:rPr lang="ru-RU" sz="1400" dirty="0" smtClean="0"/>
            <a:t>Применение</a:t>
          </a:r>
          <a:endParaRPr lang="ru-RU" sz="1400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4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4" custScaleX="121832" custScaleY="112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4"/>
      <dgm:spPr/>
      <dgm:t>
        <a:bodyPr/>
        <a:lstStyle/>
        <a:p>
          <a:endParaRPr lang="ru-RU"/>
        </a:p>
      </dgm:t>
    </dgm:pt>
    <dgm:pt modelId="{63C01F55-8DC4-4C0C-8316-98C9B8FBD3CB}" type="pres">
      <dgm:prSet presAssocID="{1F34910E-595D-4228-B947-4DFD4A7F8362}" presName="node" presStyleLbl="node1" presStyleIdx="2" presStyleCnt="4" custScaleX="13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29291-0EC1-4B00-8A69-F43EFD47CEA6}" type="pres">
      <dgm:prSet presAssocID="{1F34910E-595D-4228-B947-4DFD4A7F8362}" presName="spNode" presStyleCnt="0"/>
      <dgm:spPr/>
    </dgm:pt>
    <dgm:pt modelId="{35874DA7-0D74-48F2-B2B5-07C1920AB22C}" type="pres">
      <dgm:prSet presAssocID="{290D002C-784F-4F6E-9E45-F2170877F2F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9C2BEC34-038F-41B6-B52D-529E77A6BAA7}" type="presOf" srcId="{3A235437-09D5-4043-A789-D254AC4293D7}" destId="{5BFA1C7C-F129-4667-ADFD-D1A3260874E8}" srcOrd="0" destOrd="0" presId="urn:microsoft.com/office/officeart/2005/8/layout/cycle6"/>
    <dgm:cxn modelId="{01FDB9E0-01A3-41F6-9A09-E4144AAD72CB}" type="presOf" srcId="{1420A051-F4B2-4DB1-AA60-B907FF1A3BF5}" destId="{066899E9-DF8B-450E-8AE2-ED3CB3FBEED5}" srcOrd="0" destOrd="0" presId="urn:microsoft.com/office/officeart/2005/8/layout/cycle6"/>
    <dgm:cxn modelId="{80BDB19B-B10C-472C-AC67-68103E684E69}" srcId="{89E25F2B-DC5C-44AB-9597-0BDBFBFA5FC6}" destId="{1F34910E-595D-4228-B947-4DFD4A7F8362}" srcOrd="2" destOrd="0" parTransId="{BFD39761-062E-42E8-80C2-489EE229F2BC}" sibTransId="{290D002C-784F-4F6E-9E45-F2170877F2F5}"/>
    <dgm:cxn modelId="{D7B77DB3-4B0D-4DF4-8F86-23BD683DEF55}" srcId="{89E25F2B-DC5C-44AB-9597-0BDBFBFA5FC6}" destId="{01048537-1D03-430E-B9DB-235FFFA57F07}" srcOrd="3" destOrd="0" parTransId="{881DEB57-BA3B-4CDE-9465-2B2858DCCAE3}" sibTransId="{F03F2514-F15C-4B7C-9C6D-D36D5C0C0485}"/>
    <dgm:cxn modelId="{44756115-D79A-44CF-AC99-9A2A4C6632C4}" type="presOf" srcId="{01048537-1D03-430E-B9DB-235FFFA57F07}" destId="{534CD4AB-ED54-4608-9E7A-C9D69355A2CD}" srcOrd="0" destOrd="0" presId="urn:microsoft.com/office/officeart/2005/8/layout/cycle6"/>
    <dgm:cxn modelId="{706E0B1E-A628-4DA4-BFA1-69E58C42E7EC}" type="presOf" srcId="{1F34910E-595D-4228-B947-4DFD4A7F8362}" destId="{63C01F55-8DC4-4C0C-8316-98C9B8FBD3CB}" srcOrd="0" destOrd="0" presId="urn:microsoft.com/office/officeart/2005/8/layout/cycle6"/>
    <dgm:cxn modelId="{8E3C19E4-E8A4-451E-BFFC-AC7F743FE3EF}" type="presOf" srcId="{0D52DC94-EF75-4BA9-B3EB-11A82DE45ECA}" destId="{2740B300-212B-4158-B0C0-4B59FE99EEF6}" srcOrd="0" destOrd="0" presId="urn:microsoft.com/office/officeart/2005/8/layout/cycle6"/>
    <dgm:cxn modelId="{CACA14C9-9A79-4969-85DC-42636BFE292E}" type="presOf" srcId="{F03F2514-F15C-4B7C-9C6D-D36D5C0C0485}" destId="{D98AD7EE-1326-4B11-923D-8F247D7C3777}" srcOrd="0" destOrd="0" presId="urn:microsoft.com/office/officeart/2005/8/layout/cycle6"/>
    <dgm:cxn modelId="{C7B3E757-0BA7-4891-8367-935C211B9891}" type="presOf" srcId="{290D002C-784F-4F6E-9E45-F2170877F2F5}" destId="{35874DA7-0D74-48F2-B2B5-07C1920AB22C}" srcOrd="0" destOrd="0" presId="urn:microsoft.com/office/officeart/2005/8/layout/cycle6"/>
    <dgm:cxn modelId="{28D70168-39F4-4D64-AADF-2A8BDF63AF48}" type="presOf" srcId="{89143E67-38F7-4477-BB3E-6D70AB3538E6}" destId="{840ABEB3-E941-4BEC-97C6-76670DB95EE6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77F81814-33A7-45A7-8F28-7B781AAA292C}" type="presOf" srcId="{89E25F2B-DC5C-44AB-9597-0BDBFBFA5FC6}" destId="{78A60946-E792-4138-839F-B70B9E68E0E6}" srcOrd="0" destOrd="0" presId="urn:microsoft.com/office/officeart/2005/8/layout/cycle6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05CF6602-8297-4102-A9EA-6C315751B4B5}" type="presParOf" srcId="{78A60946-E792-4138-839F-B70B9E68E0E6}" destId="{5BFA1C7C-F129-4667-ADFD-D1A3260874E8}" srcOrd="0" destOrd="0" presId="urn:microsoft.com/office/officeart/2005/8/layout/cycle6"/>
    <dgm:cxn modelId="{7962AF85-192B-4EE1-AAE8-148F8964AE14}" type="presParOf" srcId="{78A60946-E792-4138-839F-B70B9E68E0E6}" destId="{F9607B5C-208F-4074-A6A1-4EB7A5EFEA67}" srcOrd="1" destOrd="0" presId="urn:microsoft.com/office/officeart/2005/8/layout/cycle6"/>
    <dgm:cxn modelId="{5A94BAA3-781E-48B6-B563-B0BAD9798CFD}" type="presParOf" srcId="{78A60946-E792-4138-839F-B70B9E68E0E6}" destId="{840ABEB3-E941-4BEC-97C6-76670DB95EE6}" srcOrd="2" destOrd="0" presId="urn:microsoft.com/office/officeart/2005/8/layout/cycle6"/>
    <dgm:cxn modelId="{6ADA6992-CDC2-4C9B-92AB-AB7E2F236D2E}" type="presParOf" srcId="{78A60946-E792-4138-839F-B70B9E68E0E6}" destId="{2740B300-212B-4158-B0C0-4B59FE99EEF6}" srcOrd="3" destOrd="0" presId="urn:microsoft.com/office/officeart/2005/8/layout/cycle6"/>
    <dgm:cxn modelId="{DEF4579B-2090-4509-8E2B-8020179BD310}" type="presParOf" srcId="{78A60946-E792-4138-839F-B70B9E68E0E6}" destId="{5039A16E-BA91-451E-86FD-6F86F9D85B83}" srcOrd="4" destOrd="0" presId="urn:microsoft.com/office/officeart/2005/8/layout/cycle6"/>
    <dgm:cxn modelId="{A7025829-DFCD-4A52-A6F7-345D228A2920}" type="presParOf" srcId="{78A60946-E792-4138-839F-B70B9E68E0E6}" destId="{066899E9-DF8B-450E-8AE2-ED3CB3FBEED5}" srcOrd="5" destOrd="0" presId="urn:microsoft.com/office/officeart/2005/8/layout/cycle6"/>
    <dgm:cxn modelId="{4E3FB5A2-23EC-4DDE-BB42-D7BCC8BDA1DA}" type="presParOf" srcId="{78A60946-E792-4138-839F-B70B9E68E0E6}" destId="{63C01F55-8DC4-4C0C-8316-98C9B8FBD3CB}" srcOrd="6" destOrd="0" presId="urn:microsoft.com/office/officeart/2005/8/layout/cycle6"/>
    <dgm:cxn modelId="{650CCF6E-52ED-4B79-AF77-95EBDA503A8D}" type="presParOf" srcId="{78A60946-E792-4138-839F-B70B9E68E0E6}" destId="{5CB29291-0EC1-4B00-8A69-F43EFD47CEA6}" srcOrd="7" destOrd="0" presId="urn:microsoft.com/office/officeart/2005/8/layout/cycle6"/>
    <dgm:cxn modelId="{C49B1CA8-A98A-4127-8520-D9082D5DED63}" type="presParOf" srcId="{78A60946-E792-4138-839F-B70B9E68E0E6}" destId="{35874DA7-0D74-48F2-B2B5-07C1920AB22C}" srcOrd="8" destOrd="0" presId="urn:microsoft.com/office/officeart/2005/8/layout/cycle6"/>
    <dgm:cxn modelId="{C86007D2-FF5C-41EF-9BCB-5924F72EC300}" type="presParOf" srcId="{78A60946-E792-4138-839F-B70B9E68E0E6}" destId="{534CD4AB-ED54-4608-9E7A-C9D69355A2CD}" srcOrd="9" destOrd="0" presId="urn:microsoft.com/office/officeart/2005/8/layout/cycle6"/>
    <dgm:cxn modelId="{91945505-A681-487D-87C4-D2E69C409C40}" type="presParOf" srcId="{78A60946-E792-4138-839F-B70B9E68E0E6}" destId="{2CCD3649-EAA5-40D0-82FE-7F525D026E18}" srcOrd="10" destOrd="0" presId="urn:microsoft.com/office/officeart/2005/8/layout/cycle6"/>
    <dgm:cxn modelId="{4044AC74-766F-463C-9670-994F8744387C}" type="presParOf" srcId="{78A60946-E792-4138-839F-B70B9E68E0E6}" destId="{D98AD7EE-1326-4B11-923D-8F247D7C3777}" srcOrd="11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 custT="1"/>
      <dgm:spPr>
        <a:solidFill>
          <a:srgbClr val="18A6D8"/>
        </a:solidFill>
      </dgm:spPr>
      <dgm:t>
        <a:bodyPr/>
        <a:lstStyle/>
        <a:p>
          <a:r>
            <a:rPr lang="ru-RU" sz="1400" dirty="0" smtClean="0"/>
            <a:t>Дизайн</a:t>
          </a:r>
          <a:endParaRPr lang="ru-RU" sz="1400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Администрирование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1F34910E-595D-4228-B947-4DFD4A7F8362}">
      <dgm:prSet phldrT="[Текст]" custT="1"/>
      <dgm:spPr>
        <a:solidFill>
          <a:srgbClr val="18A6D8"/>
        </a:solidFill>
      </dgm:spPr>
      <dgm:t>
        <a:bodyPr/>
        <a:lstStyle/>
        <a:p>
          <a:r>
            <a:rPr lang="ru-RU" sz="1400" dirty="0" smtClean="0"/>
            <a:t>Анализ</a:t>
          </a:r>
        </a:p>
        <a:p>
          <a:r>
            <a:rPr lang="ru-RU" sz="1400" dirty="0" smtClean="0"/>
            <a:t>результатов</a:t>
          </a:r>
          <a:endParaRPr lang="ru-RU" sz="1400" dirty="0"/>
        </a:p>
      </dgm:t>
    </dgm:pt>
    <dgm:pt modelId="{BFD39761-062E-42E8-80C2-489EE229F2BC}" type="parTrans" cxnId="{80BDB19B-B10C-472C-AC67-68103E684E69}">
      <dgm:prSet/>
      <dgm:spPr/>
      <dgm:t>
        <a:bodyPr/>
        <a:lstStyle/>
        <a:p>
          <a:endParaRPr lang="ru-RU"/>
        </a:p>
      </dgm:t>
    </dgm:pt>
    <dgm:pt modelId="{290D002C-784F-4F6E-9E45-F2170877F2F5}" type="sibTrans" cxnId="{80BDB19B-B10C-472C-AC67-68103E684E69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/>
            <a:t>Применение</a:t>
          </a:r>
          <a:endParaRPr lang="ru-RU" sz="1400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4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4" custScaleX="121832" custScaleY="112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4"/>
      <dgm:spPr/>
      <dgm:t>
        <a:bodyPr/>
        <a:lstStyle/>
        <a:p>
          <a:endParaRPr lang="ru-RU"/>
        </a:p>
      </dgm:t>
    </dgm:pt>
    <dgm:pt modelId="{63C01F55-8DC4-4C0C-8316-98C9B8FBD3CB}" type="pres">
      <dgm:prSet presAssocID="{1F34910E-595D-4228-B947-4DFD4A7F8362}" presName="node" presStyleLbl="node1" presStyleIdx="2" presStyleCnt="4" custScaleX="13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29291-0EC1-4B00-8A69-F43EFD47CEA6}" type="pres">
      <dgm:prSet presAssocID="{1F34910E-595D-4228-B947-4DFD4A7F8362}" presName="spNode" presStyleCnt="0"/>
      <dgm:spPr/>
    </dgm:pt>
    <dgm:pt modelId="{35874DA7-0D74-48F2-B2B5-07C1920AB22C}" type="pres">
      <dgm:prSet presAssocID="{290D002C-784F-4F6E-9E45-F2170877F2F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80BDB19B-B10C-472C-AC67-68103E684E69}" srcId="{89E25F2B-DC5C-44AB-9597-0BDBFBFA5FC6}" destId="{1F34910E-595D-4228-B947-4DFD4A7F8362}" srcOrd="2" destOrd="0" parTransId="{BFD39761-062E-42E8-80C2-489EE229F2BC}" sibTransId="{290D002C-784F-4F6E-9E45-F2170877F2F5}"/>
    <dgm:cxn modelId="{D7B77DB3-4B0D-4DF4-8F86-23BD683DEF55}" srcId="{89E25F2B-DC5C-44AB-9597-0BDBFBFA5FC6}" destId="{01048537-1D03-430E-B9DB-235FFFA57F07}" srcOrd="3" destOrd="0" parTransId="{881DEB57-BA3B-4CDE-9465-2B2858DCCAE3}" sibTransId="{F03F2514-F15C-4B7C-9C6D-D36D5C0C0485}"/>
    <dgm:cxn modelId="{36ACC4F9-15D4-4BDC-87BD-238483B4A799}" type="presOf" srcId="{1F34910E-595D-4228-B947-4DFD4A7F8362}" destId="{63C01F55-8DC4-4C0C-8316-98C9B8FBD3CB}" srcOrd="0" destOrd="0" presId="urn:microsoft.com/office/officeart/2005/8/layout/cycle6"/>
    <dgm:cxn modelId="{94A8AEE5-B035-4B60-ACEA-D1E2B73FF315}" type="presOf" srcId="{0D52DC94-EF75-4BA9-B3EB-11A82DE45ECA}" destId="{2740B300-212B-4158-B0C0-4B59FE99EEF6}" srcOrd="0" destOrd="0" presId="urn:microsoft.com/office/officeart/2005/8/layout/cycle6"/>
    <dgm:cxn modelId="{B2FCD587-C101-4158-8AEE-5300E9C7E921}" type="presOf" srcId="{01048537-1D03-430E-B9DB-235FFFA57F07}" destId="{534CD4AB-ED54-4608-9E7A-C9D69355A2CD}" srcOrd="0" destOrd="0" presId="urn:microsoft.com/office/officeart/2005/8/layout/cycle6"/>
    <dgm:cxn modelId="{0D34FE68-CCDD-4EBD-84C4-088563732F7B}" type="presOf" srcId="{3A235437-09D5-4043-A789-D254AC4293D7}" destId="{5BFA1C7C-F129-4667-ADFD-D1A3260874E8}" srcOrd="0" destOrd="0" presId="urn:microsoft.com/office/officeart/2005/8/layout/cycle6"/>
    <dgm:cxn modelId="{77B04AD2-8C1E-4447-9A1C-B4F2AB0E8F90}" type="presOf" srcId="{89143E67-38F7-4477-BB3E-6D70AB3538E6}" destId="{840ABEB3-E941-4BEC-97C6-76670DB95EE6}" srcOrd="0" destOrd="0" presId="urn:microsoft.com/office/officeart/2005/8/layout/cycle6"/>
    <dgm:cxn modelId="{C68069D7-6CD1-4F7C-9D32-8F01851382C4}" type="presOf" srcId="{F03F2514-F15C-4B7C-9C6D-D36D5C0C0485}" destId="{D98AD7EE-1326-4B11-923D-8F247D7C3777}" srcOrd="0" destOrd="0" presId="urn:microsoft.com/office/officeart/2005/8/layout/cycle6"/>
    <dgm:cxn modelId="{3D1C3E73-2FBC-4572-99DB-30825BD907CC}" type="presOf" srcId="{290D002C-784F-4F6E-9E45-F2170877F2F5}" destId="{35874DA7-0D74-48F2-B2B5-07C1920AB22C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5D1A7224-58FA-45B1-B775-AE4158B48F18}" type="presOf" srcId="{89E25F2B-DC5C-44AB-9597-0BDBFBFA5FC6}" destId="{78A60946-E792-4138-839F-B70B9E68E0E6}" srcOrd="0" destOrd="0" presId="urn:microsoft.com/office/officeart/2005/8/layout/cycle6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699219BE-C09E-42DB-B9EC-F91D5B8B494F}" type="presOf" srcId="{1420A051-F4B2-4DB1-AA60-B907FF1A3BF5}" destId="{066899E9-DF8B-450E-8AE2-ED3CB3FBEED5}" srcOrd="0" destOrd="0" presId="urn:microsoft.com/office/officeart/2005/8/layout/cycle6"/>
    <dgm:cxn modelId="{CCF9E962-7D89-4B09-B67F-9FFD84D7F0E4}" type="presParOf" srcId="{78A60946-E792-4138-839F-B70B9E68E0E6}" destId="{5BFA1C7C-F129-4667-ADFD-D1A3260874E8}" srcOrd="0" destOrd="0" presId="urn:microsoft.com/office/officeart/2005/8/layout/cycle6"/>
    <dgm:cxn modelId="{DFB96AB4-74B0-4B39-94E9-88BA38176271}" type="presParOf" srcId="{78A60946-E792-4138-839F-B70B9E68E0E6}" destId="{F9607B5C-208F-4074-A6A1-4EB7A5EFEA67}" srcOrd="1" destOrd="0" presId="urn:microsoft.com/office/officeart/2005/8/layout/cycle6"/>
    <dgm:cxn modelId="{CF2DBD56-8B6C-4124-9AC1-0C37A5791C8A}" type="presParOf" srcId="{78A60946-E792-4138-839F-B70B9E68E0E6}" destId="{840ABEB3-E941-4BEC-97C6-76670DB95EE6}" srcOrd="2" destOrd="0" presId="urn:microsoft.com/office/officeart/2005/8/layout/cycle6"/>
    <dgm:cxn modelId="{B346794D-EB04-4B3A-8163-0572DCCA2334}" type="presParOf" srcId="{78A60946-E792-4138-839F-B70B9E68E0E6}" destId="{2740B300-212B-4158-B0C0-4B59FE99EEF6}" srcOrd="3" destOrd="0" presId="urn:microsoft.com/office/officeart/2005/8/layout/cycle6"/>
    <dgm:cxn modelId="{2D1F9B97-B243-4C12-9E80-B2A8DD1BC0D1}" type="presParOf" srcId="{78A60946-E792-4138-839F-B70B9E68E0E6}" destId="{5039A16E-BA91-451E-86FD-6F86F9D85B83}" srcOrd="4" destOrd="0" presId="urn:microsoft.com/office/officeart/2005/8/layout/cycle6"/>
    <dgm:cxn modelId="{DA502EF3-02B6-4ED8-8E74-DB5D2C659FB8}" type="presParOf" srcId="{78A60946-E792-4138-839F-B70B9E68E0E6}" destId="{066899E9-DF8B-450E-8AE2-ED3CB3FBEED5}" srcOrd="5" destOrd="0" presId="urn:microsoft.com/office/officeart/2005/8/layout/cycle6"/>
    <dgm:cxn modelId="{CB7AD376-F816-443D-9D32-20CC0EDEAAEA}" type="presParOf" srcId="{78A60946-E792-4138-839F-B70B9E68E0E6}" destId="{63C01F55-8DC4-4C0C-8316-98C9B8FBD3CB}" srcOrd="6" destOrd="0" presId="urn:microsoft.com/office/officeart/2005/8/layout/cycle6"/>
    <dgm:cxn modelId="{90D93E4B-4AD4-4A9E-9D3E-0E0895726902}" type="presParOf" srcId="{78A60946-E792-4138-839F-B70B9E68E0E6}" destId="{5CB29291-0EC1-4B00-8A69-F43EFD47CEA6}" srcOrd="7" destOrd="0" presId="urn:microsoft.com/office/officeart/2005/8/layout/cycle6"/>
    <dgm:cxn modelId="{690EDCC4-1623-4CBC-AC21-4351C7A17541}" type="presParOf" srcId="{78A60946-E792-4138-839F-B70B9E68E0E6}" destId="{35874DA7-0D74-48F2-B2B5-07C1920AB22C}" srcOrd="8" destOrd="0" presId="urn:microsoft.com/office/officeart/2005/8/layout/cycle6"/>
    <dgm:cxn modelId="{D44FE82D-CE9A-4ADC-A04F-1052A4F3388A}" type="presParOf" srcId="{78A60946-E792-4138-839F-B70B9E68E0E6}" destId="{534CD4AB-ED54-4608-9E7A-C9D69355A2CD}" srcOrd="9" destOrd="0" presId="urn:microsoft.com/office/officeart/2005/8/layout/cycle6"/>
    <dgm:cxn modelId="{A53975BA-7E26-4A24-863E-7CDD3C8ADC43}" type="presParOf" srcId="{78A60946-E792-4138-839F-B70B9E68E0E6}" destId="{2CCD3649-EAA5-40D0-82FE-7F525D026E18}" srcOrd="10" destOrd="0" presId="urn:microsoft.com/office/officeart/2005/8/layout/cycle6"/>
    <dgm:cxn modelId="{503A1E80-AF0B-4301-924B-DA651A8E1D57}" type="presParOf" srcId="{78A60946-E792-4138-839F-B70B9E68E0E6}" destId="{D98AD7EE-1326-4B11-923D-8F247D7C3777}" srcOrd="11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Политика</a:t>
          </a:r>
          <a:endParaRPr lang="ru-RU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Финансовые ресурсы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1F34910E-595D-4228-B947-4DFD4A7F8362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Организационные</a:t>
          </a:r>
        </a:p>
        <a:p>
          <a:r>
            <a:rPr lang="ru-RU" dirty="0" smtClean="0"/>
            <a:t>ресурсы</a:t>
          </a:r>
          <a:endParaRPr lang="ru-RU" dirty="0"/>
        </a:p>
      </dgm:t>
    </dgm:pt>
    <dgm:pt modelId="{BFD39761-062E-42E8-80C2-489EE229F2BC}" type="parTrans" cxnId="{80BDB19B-B10C-472C-AC67-68103E684E69}">
      <dgm:prSet/>
      <dgm:spPr/>
      <dgm:t>
        <a:bodyPr/>
        <a:lstStyle/>
        <a:p>
          <a:endParaRPr lang="ru-RU"/>
        </a:p>
      </dgm:t>
    </dgm:pt>
    <dgm:pt modelId="{290D002C-784F-4F6E-9E45-F2170877F2F5}" type="sibTrans" cxnId="{80BDB19B-B10C-472C-AC67-68103E684E69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Кадры</a:t>
          </a:r>
          <a:endParaRPr lang="ru-RU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4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4"/>
      <dgm:spPr/>
      <dgm:t>
        <a:bodyPr/>
        <a:lstStyle/>
        <a:p>
          <a:endParaRPr lang="ru-RU"/>
        </a:p>
      </dgm:t>
    </dgm:pt>
    <dgm:pt modelId="{63C01F55-8DC4-4C0C-8316-98C9B8FBD3CB}" type="pres">
      <dgm:prSet presAssocID="{1F34910E-595D-4228-B947-4DFD4A7F8362}" presName="node" presStyleLbl="node1" presStyleIdx="2" presStyleCnt="4" custScaleX="13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29291-0EC1-4B00-8A69-F43EFD47CEA6}" type="pres">
      <dgm:prSet presAssocID="{1F34910E-595D-4228-B947-4DFD4A7F8362}" presName="spNode" presStyleCnt="0"/>
      <dgm:spPr/>
    </dgm:pt>
    <dgm:pt modelId="{35874DA7-0D74-48F2-B2B5-07C1920AB22C}" type="pres">
      <dgm:prSet presAssocID="{290D002C-784F-4F6E-9E45-F2170877F2F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80BDB19B-B10C-472C-AC67-68103E684E69}" srcId="{89E25F2B-DC5C-44AB-9597-0BDBFBFA5FC6}" destId="{1F34910E-595D-4228-B947-4DFD4A7F8362}" srcOrd="2" destOrd="0" parTransId="{BFD39761-062E-42E8-80C2-489EE229F2BC}" sibTransId="{290D002C-784F-4F6E-9E45-F2170877F2F5}"/>
    <dgm:cxn modelId="{D7B77DB3-4B0D-4DF4-8F86-23BD683DEF55}" srcId="{89E25F2B-DC5C-44AB-9597-0BDBFBFA5FC6}" destId="{01048537-1D03-430E-B9DB-235FFFA57F07}" srcOrd="3" destOrd="0" parTransId="{881DEB57-BA3B-4CDE-9465-2B2858DCCAE3}" sibTransId="{F03F2514-F15C-4B7C-9C6D-D36D5C0C0485}"/>
    <dgm:cxn modelId="{CF628F8D-429C-4CA1-8315-D4D552C1A892}" type="presOf" srcId="{89E25F2B-DC5C-44AB-9597-0BDBFBFA5FC6}" destId="{78A60946-E792-4138-839F-B70B9E68E0E6}" srcOrd="0" destOrd="0" presId="urn:microsoft.com/office/officeart/2005/8/layout/cycle6"/>
    <dgm:cxn modelId="{13C74F83-2965-404C-9203-81AE0D318455}" type="presOf" srcId="{1420A051-F4B2-4DB1-AA60-B907FF1A3BF5}" destId="{066899E9-DF8B-450E-8AE2-ED3CB3FBEED5}" srcOrd="0" destOrd="0" presId="urn:microsoft.com/office/officeart/2005/8/layout/cycle6"/>
    <dgm:cxn modelId="{B9829A46-9FAC-4625-B71A-EEBEAA5C5444}" type="presOf" srcId="{01048537-1D03-430E-B9DB-235FFFA57F07}" destId="{534CD4AB-ED54-4608-9E7A-C9D69355A2CD}" srcOrd="0" destOrd="0" presId="urn:microsoft.com/office/officeart/2005/8/layout/cycle6"/>
    <dgm:cxn modelId="{FCFD737D-595D-478C-A43F-9F02209E28E1}" type="presOf" srcId="{89143E67-38F7-4477-BB3E-6D70AB3538E6}" destId="{840ABEB3-E941-4BEC-97C6-76670DB95EE6}" srcOrd="0" destOrd="0" presId="urn:microsoft.com/office/officeart/2005/8/layout/cycle6"/>
    <dgm:cxn modelId="{FE1CC9A1-656C-46E3-B891-F7046D772E40}" type="presOf" srcId="{0D52DC94-EF75-4BA9-B3EB-11A82DE45ECA}" destId="{2740B300-212B-4158-B0C0-4B59FE99EEF6}" srcOrd="0" destOrd="0" presId="urn:microsoft.com/office/officeart/2005/8/layout/cycle6"/>
    <dgm:cxn modelId="{08F15BFB-92D8-4097-9767-102AFAD941B1}" type="presOf" srcId="{290D002C-784F-4F6E-9E45-F2170877F2F5}" destId="{35874DA7-0D74-48F2-B2B5-07C1920AB22C}" srcOrd="0" destOrd="0" presId="urn:microsoft.com/office/officeart/2005/8/layout/cycle6"/>
    <dgm:cxn modelId="{F13FE308-451A-4415-BEA0-A47AD1335100}" type="presOf" srcId="{3A235437-09D5-4043-A789-D254AC4293D7}" destId="{5BFA1C7C-F129-4667-ADFD-D1A3260874E8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CDBD2326-84CC-41BC-98F7-87793F59A83A}" type="presOf" srcId="{1F34910E-595D-4228-B947-4DFD4A7F8362}" destId="{63C01F55-8DC4-4C0C-8316-98C9B8FBD3CB}" srcOrd="0" destOrd="0" presId="urn:microsoft.com/office/officeart/2005/8/layout/cycle6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3B564ECC-BA19-47F8-BD73-8C2C7E71094A}" type="presOf" srcId="{F03F2514-F15C-4B7C-9C6D-D36D5C0C0485}" destId="{D98AD7EE-1326-4B11-923D-8F247D7C3777}" srcOrd="0" destOrd="0" presId="urn:microsoft.com/office/officeart/2005/8/layout/cycle6"/>
    <dgm:cxn modelId="{8B2A6F06-A546-41BB-95B1-49649D0FA11F}" type="presParOf" srcId="{78A60946-E792-4138-839F-B70B9E68E0E6}" destId="{5BFA1C7C-F129-4667-ADFD-D1A3260874E8}" srcOrd="0" destOrd="0" presId="urn:microsoft.com/office/officeart/2005/8/layout/cycle6"/>
    <dgm:cxn modelId="{5ACD9107-4F0A-4B6B-B6BC-1BC61E6DC04D}" type="presParOf" srcId="{78A60946-E792-4138-839F-B70B9E68E0E6}" destId="{F9607B5C-208F-4074-A6A1-4EB7A5EFEA67}" srcOrd="1" destOrd="0" presId="urn:microsoft.com/office/officeart/2005/8/layout/cycle6"/>
    <dgm:cxn modelId="{F140CDD3-832C-4520-B24A-BD0569BA8D4D}" type="presParOf" srcId="{78A60946-E792-4138-839F-B70B9E68E0E6}" destId="{840ABEB3-E941-4BEC-97C6-76670DB95EE6}" srcOrd="2" destOrd="0" presId="urn:microsoft.com/office/officeart/2005/8/layout/cycle6"/>
    <dgm:cxn modelId="{BBA56BC5-3E19-46E9-8B78-28A61E062593}" type="presParOf" srcId="{78A60946-E792-4138-839F-B70B9E68E0E6}" destId="{2740B300-212B-4158-B0C0-4B59FE99EEF6}" srcOrd="3" destOrd="0" presId="urn:microsoft.com/office/officeart/2005/8/layout/cycle6"/>
    <dgm:cxn modelId="{AD1D4405-A329-49E1-9F78-2D10AEA26962}" type="presParOf" srcId="{78A60946-E792-4138-839F-B70B9E68E0E6}" destId="{5039A16E-BA91-451E-86FD-6F86F9D85B83}" srcOrd="4" destOrd="0" presId="urn:microsoft.com/office/officeart/2005/8/layout/cycle6"/>
    <dgm:cxn modelId="{5D8CC4FA-A594-4E0F-91A5-F75AB49F74FD}" type="presParOf" srcId="{78A60946-E792-4138-839F-B70B9E68E0E6}" destId="{066899E9-DF8B-450E-8AE2-ED3CB3FBEED5}" srcOrd="5" destOrd="0" presId="urn:microsoft.com/office/officeart/2005/8/layout/cycle6"/>
    <dgm:cxn modelId="{572177BA-FE2E-4EF3-9801-1FB08AD5CA41}" type="presParOf" srcId="{78A60946-E792-4138-839F-B70B9E68E0E6}" destId="{63C01F55-8DC4-4C0C-8316-98C9B8FBD3CB}" srcOrd="6" destOrd="0" presId="urn:microsoft.com/office/officeart/2005/8/layout/cycle6"/>
    <dgm:cxn modelId="{ECB2BA1C-2982-4DF1-9549-570CD11F529C}" type="presParOf" srcId="{78A60946-E792-4138-839F-B70B9E68E0E6}" destId="{5CB29291-0EC1-4B00-8A69-F43EFD47CEA6}" srcOrd="7" destOrd="0" presId="urn:microsoft.com/office/officeart/2005/8/layout/cycle6"/>
    <dgm:cxn modelId="{916E0EAA-42BB-4800-BF6C-5205F8960294}" type="presParOf" srcId="{78A60946-E792-4138-839F-B70B9E68E0E6}" destId="{35874DA7-0D74-48F2-B2B5-07C1920AB22C}" srcOrd="8" destOrd="0" presId="urn:microsoft.com/office/officeart/2005/8/layout/cycle6"/>
    <dgm:cxn modelId="{E25BE03E-50B5-48AC-834D-258191C5EC18}" type="presParOf" srcId="{78A60946-E792-4138-839F-B70B9E68E0E6}" destId="{534CD4AB-ED54-4608-9E7A-C9D69355A2CD}" srcOrd="9" destOrd="0" presId="urn:microsoft.com/office/officeart/2005/8/layout/cycle6"/>
    <dgm:cxn modelId="{23FE4A7A-E465-4C32-BECE-F0CFF995E825}" type="presParOf" srcId="{78A60946-E792-4138-839F-B70B9E68E0E6}" destId="{2CCD3649-EAA5-40D0-82FE-7F525D026E18}" srcOrd="10" destOrd="0" presId="urn:microsoft.com/office/officeart/2005/8/layout/cycle6"/>
    <dgm:cxn modelId="{9AF2D79E-4D00-4367-A262-5656B1EA1718}" type="presParOf" srcId="{78A60946-E792-4138-839F-B70B9E68E0E6}" destId="{D98AD7EE-1326-4B11-923D-8F247D7C3777}" srcOrd="11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Политика</a:t>
          </a:r>
          <a:endParaRPr lang="ru-RU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Финансовые ресурсы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1F34910E-595D-4228-B947-4DFD4A7F8362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Организационные</a:t>
          </a:r>
        </a:p>
        <a:p>
          <a:r>
            <a:rPr lang="ru-RU" dirty="0" smtClean="0"/>
            <a:t>ресурсы</a:t>
          </a:r>
          <a:endParaRPr lang="ru-RU" dirty="0"/>
        </a:p>
      </dgm:t>
    </dgm:pt>
    <dgm:pt modelId="{BFD39761-062E-42E8-80C2-489EE229F2BC}" type="parTrans" cxnId="{80BDB19B-B10C-472C-AC67-68103E684E69}">
      <dgm:prSet/>
      <dgm:spPr/>
      <dgm:t>
        <a:bodyPr/>
        <a:lstStyle/>
        <a:p>
          <a:endParaRPr lang="ru-RU"/>
        </a:p>
      </dgm:t>
    </dgm:pt>
    <dgm:pt modelId="{290D002C-784F-4F6E-9E45-F2170877F2F5}" type="sibTrans" cxnId="{80BDB19B-B10C-472C-AC67-68103E684E69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Кадры</a:t>
          </a:r>
          <a:endParaRPr lang="ru-RU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4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4"/>
      <dgm:spPr/>
      <dgm:t>
        <a:bodyPr/>
        <a:lstStyle/>
        <a:p>
          <a:endParaRPr lang="ru-RU"/>
        </a:p>
      </dgm:t>
    </dgm:pt>
    <dgm:pt modelId="{63C01F55-8DC4-4C0C-8316-98C9B8FBD3CB}" type="pres">
      <dgm:prSet presAssocID="{1F34910E-595D-4228-B947-4DFD4A7F8362}" presName="node" presStyleLbl="node1" presStyleIdx="2" presStyleCnt="4" custScaleX="13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29291-0EC1-4B00-8A69-F43EFD47CEA6}" type="pres">
      <dgm:prSet presAssocID="{1F34910E-595D-4228-B947-4DFD4A7F8362}" presName="spNode" presStyleCnt="0"/>
      <dgm:spPr/>
    </dgm:pt>
    <dgm:pt modelId="{35874DA7-0D74-48F2-B2B5-07C1920AB22C}" type="pres">
      <dgm:prSet presAssocID="{290D002C-784F-4F6E-9E45-F2170877F2F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13536D94-5D61-4A89-8AE6-C6703116A9B2}" type="presOf" srcId="{89143E67-38F7-4477-BB3E-6D70AB3538E6}" destId="{840ABEB3-E941-4BEC-97C6-76670DB95EE6}" srcOrd="0" destOrd="0" presId="urn:microsoft.com/office/officeart/2005/8/layout/cycle6"/>
    <dgm:cxn modelId="{D7B77DB3-4B0D-4DF4-8F86-23BD683DEF55}" srcId="{89E25F2B-DC5C-44AB-9597-0BDBFBFA5FC6}" destId="{01048537-1D03-430E-B9DB-235FFFA57F07}" srcOrd="3" destOrd="0" parTransId="{881DEB57-BA3B-4CDE-9465-2B2858DCCAE3}" sibTransId="{F03F2514-F15C-4B7C-9C6D-D36D5C0C0485}"/>
    <dgm:cxn modelId="{CF553B21-3C72-439C-A4FA-DF09A7F07405}" type="presOf" srcId="{0D52DC94-EF75-4BA9-B3EB-11A82DE45ECA}" destId="{2740B300-212B-4158-B0C0-4B59FE99EEF6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8BB816CC-9B05-4B10-AFD2-0D30780C60AB}" type="presOf" srcId="{290D002C-784F-4F6E-9E45-F2170877F2F5}" destId="{35874DA7-0D74-48F2-B2B5-07C1920AB22C}" srcOrd="0" destOrd="0" presId="urn:microsoft.com/office/officeart/2005/8/layout/cycle6"/>
    <dgm:cxn modelId="{E316AC0D-0BE0-49B7-BD37-2547FADDDDFF}" type="presOf" srcId="{1F34910E-595D-4228-B947-4DFD4A7F8362}" destId="{63C01F55-8DC4-4C0C-8316-98C9B8FBD3CB}" srcOrd="0" destOrd="0" presId="urn:microsoft.com/office/officeart/2005/8/layout/cycle6"/>
    <dgm:cxn modelId="{9B69960E-0620-4DE4-9809-09C5A1C727FD}" type="presOf" srcId="{F03F2514-F15C-4B7C-9C6D-D36D5C0C0485}" destId="{D98AD7EE-1326-4B11-923D-8F247D7C3777}" srcOrd="0" destOrd="0" presId="urn:microsoft.com/office/officeart/2005/8/layout/cycle6"/>
    <dgm:cxn modelId="{D29EAF42-0BCF-4457-A1AA-6E7B48874A7E}" type="presOf" srcId="{01048537-1D03-430E-B9DB-235FFFA57F07}" destId="{534CD4AB-ED54-4608-9E7A-C9D69355A2CD}" srcOrd="0" destOrd="0" presId="urn:microsoft.com/office/officeart/2005/8/layout/cycle6"/>
    <dgm:cxn modelId="{A039513B-40B6-4AC0-AFB1-84545C5E13C3}" type="presOf" srcId="{89E25F2B-DC5C-44AB-9597-0BDBFBFA5FC6}" destId="{78A60946-E792-4138-839F-B70B9E68E0E6}" srcOrd="0" destOrd="0" presId="urn:microsoft.com/office/officeart/2005/8/layout/cycle6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80BDB19B-B10C-472C-AC67-68103E684E69}" srcId="{89E25F2B-DC5C-44AB-9597-0BDBFBFA5FC6}" destId="{1F34910E-595D-4228-B947-4DFD4A7F8362}" srcOrd="2" destOrd="0" parTransId="{BFD39761-062E-42E8-80C2-489EE229F2BC}" sibTransId="{290D002C-784F-4F6E-9E45-F2170877F2F5}"/>
    <dgm:cxn modelId="{0C0BC510-15B2-494C-BFF4-555CC1E77B16}" type="presOf" srcId="{1420A051-F4B2-4DB1-AA60-B907FF1A3BF5}" destId="{066899E9-DF8B-450E-8AE2-ED3CB3FBEED5}" srcOrd="0" destOrd="0" presId="urn:microsoft.com/office/officeart/2005/8/layout/cycle6"/>
    <dgm:cxn modelId="{CD72D97B-B72A-4272-B43C-9D2329E30A32}" type="presOf" srcId="{3A235437-09D5-4043-A789-D254AC4293D7}" destId="{5BFA1C7C-F129-4667-ADFD-D1A3260874E8}" srcOrd="0" destOrd="0" presId="urn:microsoft.com/office/officeart/2005/8/layout/cycle6"/>
    <dgm:cxn modelId="{C5B9ED37-7675-4E16-B1D5-DC0643C5F253}" type="presParOf" srcId="{78A60946-E792-4138-839F-B70B9E68E0E6}" destId="{5BFA1C7C-F129-4667-ADFD-D1A3260874E8}" srcOrd="0" destOrd="0" presId="urn:microsoft.com/office/officeart/2005/8/layout/cycle6"/>
    <dgm:cxn modelId="{E1969EB7-1D4D-4A82-B598-1209EE979027}" type="presParOf" srcId="{78A60946-E792-4138-839F-B70B9E68E0E6}" destId="{F9607B5C-208F-4074-A6A1-4EB7A5EFEA67}" srcOrd="1" destOrd="0" presId="urn:microsoft.com/office/officeart/2005/8/layout/cycle6"/>
    <dgm:cxn modelId="{1C45FBCC-0AD8-46F1-83E8-06F57FFD2439}" type="presParOf" srcId="{78A60946-E792-4138-839F-B70B9E68E0E6}" destId="{840ABEB3-E941-4BEC-97C6-76670DB95EE6}" srcOrd="2" destOrd="0" presId="urn:microsoft.com/office/officeart/2005/8/layout/cycle6"/>
    <dgm:cxn modelId="{E8029528-C49D-4795-909A-C2E434B49124}" type="presParOf" srcId="{78A60946-E792-4138-839F-B70B9E68E0E6}" destId="{2740B300-212B-4158-B0C0-4B59FE99EEF6}" srcOrd="3" destOrd="0" presId="urn:microsoft.com/office/officeart/2005/8/layout/cycle6"/>
    <dgm:cxn modelId="{42EE76B3-65C8-4B88-BC6A-93918B63CDE7}" type="presParOf" srcId="{78A60946-E792-4138-839F-B70B9E68E0E6}" destId="{5039A16E-BA91-451E-86FD-6F86F9D85B83}" srcOrd="4" destOrd="0" presId="urn:microsoft.com/office/officeart/2005/8/layout/cycle6"/>
    <dgm:cxn modelId="{8CD3E6E7-9569-4C8D-9FE3-0E97030C8D15}" type="presParOf" srcId="{78A60946-E792-4138-839F-B70B9E68E0E6}" destId="{066899E9-DF8B-450E-8AE2-ED3CB3FBEED5}" srcOrd="5" destOrd="0" presId="urn:microsoft.com/office/officeart/2005/8/layout/cycle6"/>
    <dgm:cxn modelId="{02581279-3D89-4077-858B-10341E48760B}" type="presParOf" srcId="{78A60946-E792-4138-839F-B70B9E68E0E6}" destId="{63C01F55-8DC4-4C0C-8316-98C9B8FBD3CB}" srcOrd="6" destOrd="0" presId="urn:microsoft.com/office/officeart/2005/8/layout/cycle6"/>
    <dgm:cxn modelId="{177D8F3F-59CF-4B98-8E53-8187FEB2CB1D}" type="presParOf" srcId="{78A60946-E792-4138-839F-B70B9E68E0E6}" destId="{5CB29291-0EC1-4B00-8A69-F43EFD47CEA6}" srcOrd="7" destOrd="0" presId="urn:microsoft.com/office/officeart/2005/8/layout/cycle6"/>
    <dgm:cxn modelId="{76F03853-2E6E-4689-945D-698D0E8C6AF0}" type="presParOf" srcId="{78A60946-E792-4138-839F-B70B9E68E0E6}" destId="{35874DA7-0D74-48F2-B2B5-07C1920AB22C}" srcOrd="8" destOrd="0" presId="urn:microsoft.com/office/officeart/2005/8/layout/cycle6"/>
    <dgm:cxn modelId="{7D55EA97-2DAF-40B2-AD6A-1B1888D22661}" type="presParOf" srcId="{78A60946-E792-4138-839F-B70B9E68E0E6}" destId="{534CD4AB-ED54-4608-9E7A-C9D69355A2CD}" srcOrd="9" destOrd="0" presId="urn:microsoft.com/office/officeart/2005/8/layout/cycle6"/>
    <dgm:cxn modelId="{B2CBF6C8-61FF-467D-A663-27A0DFB2B797}" type="presParOf" srcId="{78A60946-E792-4138-839F-B70B9E68E0E6}" destId="{2CCD3649-EAA5-40D0-82FE-7F525D026E18}" srcOrd="10" destOrd="0" presId="urn:microsoft.com/office/officeart/2005/8/layout/cycle6"/>
    <dgm:cxn modelId="{E1D73077-70EB-4707-80A6-D15A14409AEA}" type="presParOf" srcId="{78A60946-E792-4138-839F-B70B9E68E0E6}" destId="{D98AD7EE-1326-4B11-923D-8F247D7C3777}" srcOrd="11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Политика</a:t>
          </a:r>
          <a:endParaRPr lang="ru-RU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Финансовые ресурсы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1F34910E-595D-4228-B947-4DFD4A7F8362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Организационные</a:t>
          </a:r>
        </a:p>
        <a:p>
          <a:r>
            <a:rPr lang="ru-RU" dirty="0" smtClean="0"/>
            <a:t>ресурсы</a:t>
          </a:r>
          <a:endParaRPr lang="ru-RU" dirty="0"/>
        </a:p>
      </dgm:t>
    </dgm:pt>
    <dgm:pt modelId="{BFD39761-062E-42E8-80C2-489EE229F2BC}" type="parTrans" cxnId="{80BDB19B-B10C-472C-AC67-68103E684E69}">
      <dgm:prSet/>
      <dgm:spPr/>
      <dgm:t>
        <a:bodyPr/>
        <a:lstStyle/>
        <a:p>
          <a:endParaRPr lang="ru-RU"/>
        </a:p>
      </dgm:t>
    </dgm:pt>
    <dgm:pt modelId="{290D002C-784F-4F6E-9E45-F2170877F2F5}" type="sibTrans" cxnId="{80BDB19B-B10C-472C-AC67-68103E684E69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Кадры</a:t>
          </a:r>
          <a:endParaRPr lang="ru-RU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4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4"/>
      <dgm:spPr/>
      <dgm:t>
        <a:bodyPr/>
        <a:lstStyle/>
        <a:p>
          <a:endParaRPr lang="ru-RU"/>
        </a:p>
      </dgm:t>
    </dgm:pt>
    <dgm:pt modelId="{63C01F55-8DC4-4C0C-8316-98C9B8FBD3CB}" type="pres">
      <dgm:prSet presAssocID="{1F34910E-595D-4228-B947-4DFD4A7F8362}" presName="node" presStyleLbl="node1" presStyleIdx="2" presStyleCnt="4" custScaleX="13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29291-0EC1-4B00-8A69-F43EFD47CEA6}" type="pres">
      <dgm:prSet presAssocID="{1F34910E-595D-4228-B947-4DFD4A7F8362}" presName="spNode" presStyleCnt="0"/>
      <dgm:spPr/>
    </dgm:pt>
    <dgm:pt modelId="{35874DA7-0D74-48F2-B2B5-07C1920AB22C}" type="pres">
      <dgm:prSet presAssocID="{290D002C-784F-4F6E-9E45-F2170877F2F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30E9CEC4-2EA2-4AA3-9744-1CA7DEC76001}" type="presOf" srcId="{F03F2514-F15C-4B7C-9C6D-D36D5C0C0485}" destId="{D98AD7EE-1326-4B11-923D-8F247D7C3777}" srcOrd="0" destOrd="0" presId="urn:microsoft.com/office/officeart/2005/8/layout/cycle6"/>
    <dgm:cxn modelId="{D7B77DB3-4B0D-4DF4-8F86-23BD683DEF55}" srcId="{89E25F2B-DC5C-44AB-9597-0BDBFBFA5FC6}" destId="{01048537-1D03-430E-B9DB-235FFFA57F07}" srcOrd="3" destOrd="0" parTransId="{881DEB57-BA3B-4CDE-9465-2B2858DCCAE3}" sibTransId="{F03F2514-F15C-4B7C-9C6D-D36D5C0C0485}"/>
    <dgm:cxn modelId="{6862010B-EE9B-4847-9F0E-E97ABEA273F6}" type="presOf" srcId="{1420A051-F4B2-4DB1-AA60-B907FF1A3BF5}" destId="{066899E9-DF8B-450E-8AE2-ED3CB3FBEED5}" srcOrd="0" destOrd="0" presId="urn:microsoft.com/office/officeart/2005/8/layout/cycle6"/>
    <dgm:cxn modelId="{D0429EE5-5E77-48A7-B06B-58F5852D77F1}" type="presOf" srcId="{89143E67-38F7-4477-BB3E-6D70AB3538E6}" destId="{840ABEB3-E941-4BEC-97C6-76670DB95EE6}" srcOrd="0" destOrd="0" presId="urn:microsoft.com/office/officeart/2005/8/layout/cycle6"/>
    <dgm:cxn modelId="{F0C0B184-14F5-41AD-A257-0F65AFFB8A58}" type="presOf" srcId="{89E25F2B-DC5C-44AB-9597-0BDBFBFA5FC6}" destId="{78A60946-E792-4138-839F-B70B9E68E0E6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08BB50EA-B581-4986-9003-C1F32B63BDB2}" type="presOf" srcId="{0D52DC94-EF75-4BA9-B3EB-11A82DE45ECA}" destId="{2740B300-212B-4158-B0C0-4B59FE99EEF6}" srcOrd="0" destOrd="0" presId="urn:microsoft.com/office/officeart/2005/8/layout/cycle6"/>
    <dgm:cxn modelId="{94BB79D5-364B-4CA0-AB05-A5AEE18D8FEC}" type="presOf" srcId="{3A235437-09D5-4043-A789-D254AC4293D7}" destId="{5BFA1C7C-F129-4667-ADFD-D1A3260874E8}" srcOrd="0" destOrd="0" presId="urn:microsoft.com/office/officeart/2005/8/layout/cycle6"/>
    <dgm:cxn modelId="{26CEA6F4-FA5C-42CD-9CF3-D59E11F93CBE}" type="presOf" srcId="{1F34910E-595D-4228-B947-4DFD4A7F8362}" destId="{63C01F55-8DC4-4C0C-8316-98C9B8FBD3CB}" srcOrd="0" destOrd="0" presId="urn:microsoft.com/office/officeart/2005/8/layout/cycle6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80BDB19B-B10C-472C-AC67-68103E684E69}" srcId="{89E25F2B-DC5C-44AB-9597-0BDBFBFA5FC6}" destId="{1F34910E-595D-4228-B947-4DFD4A7F8362}" srcOrd="2" destOrd="0" parTransId="{BFD39761-062E-42E8-80C2-489EE229F2BC}" sibTransId="{290D002C-784F-4F6E-9E45-F2170877F2F5}"/>
    <dgm:cxn modelId="{CCFEFF43-3C0D-49A0-816E-77B07B2CC46A}" type="presOf" srcId="{01048537-1D03-430E-B9DB-235FFFA57F07}" destId="{534CD4AB-ED54-4608-9E7A-C9D69355A2CD}" srcOrd="0" destOrd="0" presId="urn:microsoft.com/office/officeart/2005/8/layout/cycle6"/>
    <dgm:cxn modelId="{66F0F85E-C838-49D6-A81C-6F65B2865C42}" type="presOf" srcId="{290D002C-784F-4F6E-9E45-F2170877F2F5}" destId="{35874DA7-0D74-48F2-B2B5-07C1920AB22C}" srcOrd="0" destOrd="0" presId="urn:microsoft.com/office/officeart/2005/8/layout/cycle6"/>
    <dgm:cxn modelId="{AA6856B4-D44B-460F-B880-E9B96FBA8154}" type="presParOf" srcId="{78A60946-E792-4138-839F-B70B9E68E0E6}" destId="{5BFA1C7C-F129-4667-ADFD-D1A3260874E8}" srcOrd="0" destOrd="0" presId="urn:microsoft.com/office/officeart/2005/8/layout/cycle6"/>
    <dgm:cxn modelId="{B8663C7C-22DA-4186-9A38-BA41EE383F65}" type="presParOf" srcId="{78A60946-E792-4138-839F-B70B9E68E0E6}" destId="{F9607B5C-208F-4074-A6A1-4EB7A5EFEA67}" srcOrd="1" destOrd="0" presId="urn:microsoft.com/office/officeart/2005/8/layout/cycle6"/>
    <dgm:cxn modelId="{64D50C6C-F608-49EE-B261-FA8B26097421}" type="presParOf" srcId="{78A60946-E792-4138-839F-B70B9E68E0E6}" destId="{840ABEB3-E941-4BEC-97C6-76670DB95EE6}" srcOrd="2" destOrd="0" presId="urn:microsoft.com/office/officeart/2005/8/layout/cycle6"/>
    <dgm:cxn modelId="{6B2AB0DF-CBBF-49E5-A32C-0B16B9DA0AC3}" type="presParOf" srcId="{78A60946-E792-4138-839F-B70B9E68E0E6}" destId="{2740B300-212B-4158-B0C0-4B59FE99EEF6}" srcOrd="3" destOrd="0" presId="urn:microsoft.com/office/officeart/2005/8/layout/cycle6"/>
    <dgm:cxn modelId="{A8AD7883-E2EB-4A67-AAE3-0E9AC919A5DC}" type="presParOf" srcId="{78A60946-E792-4138-839F-B70B9E68E0E6}" destId="{5039A16E-BA91-451E-86FD-6F86F9D85B83}" srcOrd="4" destOrd="0" presId="urn:microsoft.com/office/officeart/2005/8/layout/cycle6"/>
    <dgm:cxn modelId="{ABBBDC24-7F3F-4D65-A140-765A393C7C9E}" type="presParOf" srcId="{78A60946-E792-4138-839F-B70B9E68E0E6}" destId="{066899E9-DF8B-450E-8AE2-ED3CB3FBEED5}" srcOrd="5" destOrd="0" presId="urn:microsoft.com/office/officeart/2005/8/layout/cycle6"/>
    <dgm:cxn modelId="{A9639D36-CEDD-4B29-9FC6-9F6034D36087}" type="presParOf" srcId="{78A60946-E792-4138-839F-B70B9E68E0E6}" destId="{63C01F55-8DC4-4C0C-8316-98C9B8FBD3CB}" srcOrd="6" destOrd="0" presId="urn:microsoft.com/office/officeart/2005/8/layout/cycle6"/>
    <dgm:cxn modelId="{D370BCA5-78DC-4108-96BA-715884691091}" type="presParOf" srcId="{78A60946-E792-4138-839F-B70B9E68E0E6}" destId="{5CB29291-0EC1-4B00-8A69-F43EFD47CEA6}" srcOrd="7" destOrd="0" presId="urn:microsoft.com/office/officeart/2005/8/layout/cycle6"/>
    <dgm:cxn modelId="{3C4F0CDC-A360-40BD-9C75-88C8E17F768C}" type="presParOf" srcId="{78A60946-E792-4138-839F-B70B9E68E0E6}" destId="{35874DA7-0D74-48F2-B2B5-07C1920AB22C}" srcOrd="8" destOrd="0" presId="urn:microsoft.com/office/officeart/2005/8/layout/cycle6"/>
    <dgm:cxn modelId="{3C437379-D4F6-4F2E-ADCE-EEB72FC33ED6}" type="presParOf" srcId="{78A60946-E792-4138-839F-B70B9E68E0E6}" destId="{534CD4AB-ED54-4608-9E7A-C9D69355A2CD}" srcOrd="9" destOrd="0" presId="urn:microsoft.com/office/officeart/2005/8/layout/cycle6"/>
    <dgm:cxn modelId="{BB1DB517-E69E-4C54-89ED-C5A22FD9DA2B}" type="presParOf" srcId="{78A60946-E792-4138-839F-B70B9E68E0E6}" destId="{2CCD3649-EAA5-40D0-82FE-7F525D026E18}" srcOrd="10" destOrd="0" presId="urn:microsoft.com/office/officeart/2005/8/layout/cycle6"/>
    <dgm:cxn modelId="{7DA1B65F-2787-4A2B-A833-65270DC1A58B}" type="presParOf" srcId="{78A60946-E792-4138-839F-B70B9E68E0E6}" destId="{D98AD7EE-1326-4B11-923D-8F247D7C3777}" srcOrd="11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Политика</a:t>
          </a:r>
          <a:endParaRPr lang="ru-RU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Финансовые ресурсы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1F34910E-595D-4228-B947-4DFD4A7F8362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Организационные</a:t>
          </a:r>
        </a:p>
        <a:p>
          <a:r>
            <a:rPr lang="ru-RU" dirty="0" smtClean="0"/>
            <a:t>ресурсы</a:t>
          </a:r>
          <a:endParaRPr lang="ru-RU" dirty="0"/>
        </a:p>
      </dgm:t>
    </dgm:pt>
    <dgm:pt modelId="{BFD39761-062E-42E8-80C2-489EE229F2BC}" type="parTrans" cxnId="{80BDB19B-B10C-472C-AC67-68103E684E69}">
      <dgm:prSet/>
      <dgm:spPr/>
      <dgm:t>
        <a:bodyPr/>
        <a:lstStyle/>
        <a:p>
          <a:endParaRPr lang="ru-RU"/>
        </a:p>
      </dgm:t>
    </dgm:pt>
    <dgm:pt modelId="{290D002C-784F-4F6E-9E45-F2170877F2F5}" type="sibTrans" cxnId="{80BDB19B-B10C-472C-AC67-68103E684E69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Кадры</a:t>
          </a:r>
          <a:endParaRPr lang="ru-RU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4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4"/>
      <dgm:spPr/>
      <dgm:t>
        <a:bodyPr/>
        <a:lstStyle/>
        <a:p>
          <a:endParaRPr lang="ru-RU"/>
        </a:p>
      </dgm:t>
    </dgm:pt>
    <dgm:pt modelId="{63C01F55-8DC4-4C0C-8316-98C9B8FBD3CB}" type="pres">
      <dgm:prSet presAssocID="{1F34910E-595D-4228-B947-4DFD4A7F8362}" presName="node" presStyleLbl="node1" presStyleIdx="2" presStyleCnt="4" custScaleX="13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29291-0EC1-4B00-8A69-F43EFD47CEA6}" type="pres">
      <dgm:prSet presAssocID="{1F34910E-595D-4228-B947-4DFD4A7F8362}" presName="spNode" presStyleCnt="0"/>
      <dgm:spPr/>
    </dgm:pt>
    <dgm:pt modelId="{35874DA7-0D74-48F2-B2B5-07C1920AB22C}" type="pres">
      <dgm:prSet presAssocID="{290D002C-784F-4F6E-9E45-F2170877F2F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80BDB19B-B10C-472C-AC67-68103E684E69}" srcId="{89E25F2B-DC5C-44AB-9597-0BDBFBFA5FC6}" destId="{1F34910E-595D-4228-B947-4DFD4A7F8362}" srcOrd="2" destOrd="0" parTransId="{BFD39761-062E-42E8-80C2-489EE229F2BC}" sibTransId="{290D002C-784F-4F6E-9E45-F2170877F2F5}"/>
    <dgm:cxn modelId="{D7B77DB3-4B0D-4DF4-8F86-23BD683DEF55}" srcId="{89E25F2B-DC5C-44AB-9597-0BDBFBFA5FC6}" destId="{01048537-1D03-430E-B9DB-235FFFA57F07}" srcOrd="3" destOrd="0" parTransId="{881DEB57-BA3B-4CDE-9465-2B2858DCCAE3}" sibTransId="{F03F2514-F15C-4B7C-9C6D-D36D5C0C0485}"/>
    <dgm:cxn modelId="{2FE80485-B9D2-42CF-86CC-723BF934C974}" type="presOf" srcId="{01048537-1D03-430E-B9DB-235FFFA57F07}" destId="{534CD4AB-ED54-4608-9E7A-C9D69355A2CD}" srcOrd="0" destOrd="0" presId="urn:microsoft.com/office/officeart/2005/8/layout/cycle6"/>
    <dgm:cxn modelId="{68116F74-6E98-4C12-BCB8-128D2362B794}" type="presOf" srcId="{0D52DC94-EF75-4BA9-B3EB-11A82DE45ECA}" destId="{2740B300-212B-4158-B0C0-4B59FE99EEF6}" srcOrd="0" destOrd="0" presId="urn:microsoft.com/office/officeart/2005/8/layout/cycle6"/>
    <dgm:cxn modelId="{024B53B2-CE4F-4D83-9F74-483C90230CF6}" type="presOf" srcId="{290D002C-784F-4F6E-9E45-F2170877F2F5}" destId="{35874DA7-0D74-48F2-B2B5-07C1920AB22C}" srcOrd="0" destOrd="0" presId="urn:microsoft.com/office/officeart/2005/8/layout/cycle6"/>
    <dgm:cxn modelId="{3D74AC5A-ADC4-4E77-99EC-231E48E01E68}" type="presOf" srcId="{1F34910E-595D-4228-B947-4DFD4A7F8362}" destId="{63C01F55-8DC4-4C0C-8316-98C9B8FBD3CB}" srcOrd="0" destOrd="0" presId="urn:microsoft.com/office/officeart/2005/8/layout/cycle6"/>
    <dgm:cxn modelId="{1ED27A77-5F9C-463E-A2D4-1521D6E26421}" type="presOf" srcId="{89E25F2B-DC5C-44AB-9597-0BDBFBFA5FC6}" destId="{78A60946-E792-4138-839F-B70B9E68E0E6}" srcOrd="0" destOrd="0" presId="urn:microsoft.com/office/officeart/2005/8/layout/cycle6"/>
    <dgm:cxn modelId="{7572FDE0-BBE1-4F22-B55E-7565A8332607}" type="presOf" srcId="{F03F2514-F15C-4B7C-9C6D-D36D5C0C0485}" destId="{D98AD7EE-1326-4B11-923D-8F247D7C3777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DFF9446C-F546-436C-9B32-5C793CDF3045}" type="presOf" srcId="{3A235437-09D5-4043-A789-D254AC4293D7}" destId="{5BFA1C7C-F129-4667-ADFD-D1A3260874E8}" srcOrd="0" destOrd="0" presId="urn:microsoft.com/office/officeart/2005/8/layout/cycle6"/>
    <dgm:cxn modelId="{C03E7D9D-29B3-4E1D-AD91-110981BCB17A}" type="presOf" srcId="{1420A051-F4B2-4DB1-AA60-B907FF1A3BF5}" destId="{066899E9-DF8B-450E-8AE2-ED3CB3FBEED5}" srcOrd="0" destOrd="0" presId="urn:microsoft.com/office/officeart/2005/8/layout/cycle6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08B0C139-9B0E-4C5A-A46D-2C184696DF7F}" type="presOf" srcId="{89143E67-38F7-4477-BB3E-6D70AB3538E6}" destId="{840ABEB3-E941-4BEC-97C6-76670DB95EE6}" srcOrd="0" destOrd="0" presId="urn:microsoft.com/office/officeart/2005/8/layout/cycle6"/>
    <dgm:cxn modelId="{664824B7-F48C-4483-9826-F9398A6077D2}" type="presParOf" srcId="{78A60946-E792-4138-839F-B70B9E68E0E6}" destId="{5BFA1C7C-F129-4667-ADFD-D1A3260874E8}" srcOrd="0" destOrd="0" presId="urn:microsoft.com/office/officeart/2005/8/layout/cycle6"/>
    <dgm:cxn modelId="{00392ED4-D0CC-49EE-B69F-EC63A56E3871}" type="presParOf" srcId="{78A60946-E792-4138-839F-B70B9E68E0E6}" destId="{F9607B5C-208F-4074-A6A1-4EB7A5EFEA67}" srcOrd="1" destOrd="0" presId="urn:microsoft.com/office/officeart/2005/8/layout/cycle6"/>
    <dgm:cxn modelId="{5C3C2A7A-B521-459E-BA35-5B6BB65F173D}" type="presParOf" srcId="{78A60946-E792-4138-839F-B70B9E68E0E6}" destId="{840ABEB3-E941-4BEC-97C6-76670DB95EE6}" srcOrd="2" destOrd="0" presId="urn:microsoft.com/office/officeart/2005/8/layout/cycle6"/>
    <dgm:cxn modelId="{4685EE15-0E88-46FB-BD0B-B5EA5DE49358}" type="presParOf" srcId="{78A60946-E792-4138-839F-B70B9E68E0E6}" destId="{2740B300-212B-4158-B0C0-4B59FE99EEF6}" srcOrd="3" destOrd="0" presId="urn:microsoft.com/office/officeart/2005/8/layout/cycle6"/>
    <dgm:cxn modelId="{C81807F5-C96B-4A9F-ADFF-BE2FB0210064}" type="presParOf" srcId="{78A60946-E792-4138-839F-B70B9E68E0E6}" destId="{5039A16E-BA91-451E-86FD-6F86F9D85B83}" srcOrd="4" destOrd="0" presId="urn:microsoft.com/office/officeart/2005/8/layout/cycle6"/>
    <dgm:cxn modelId="{6E4B5FA3-79E6-4C96-BC36-4A908A082A04}" type="presParOf" srcId="{78A60946-E792-4138-839F-B70B9E68E0E6}" destId="{066899E9-DF8B-450E-8AE2-ED3CB3FBEED5}" srcOrd="5" destOrd="0" presId="urn:microsoft.com/office/officeart/2005/8/layout/cycle6"/>
    <dgm:cxn modelId="{AF80E093-63A0-455E-B5BA-7555F4421F93}" type="presParOf" srcId="{78A60946-E792-4138-839F-B70B9E68E0E6}" destId="{63C01F55-8DC4-4C0C-8316-98C9B8FBD3CB}" srcOrd="6" destOrd="0" presId="urn:microsoft.com/office/officeart/2005/8/layout/cycle6"/>
    <dgm:cxn modelId="{D9C4A3E0-0A7A-44A0-8139-303281940A8A}" type="presParOf" srcId="{78A60946-E792-4138-839F-B70B9E68E0E6}" destId="{5CB29291-0EC1-4B00-8A69-F43EFD47CEA6}" srcOrd="7" destOrd="0" presId="urn:microsoft.com/office/officeart/2005/8/layout/cycle6"/>
    <dgm:cxn modelId="{01282F85-3E63-4AC4-9F00-D8D58B83C26C}" type="presParOf" srcId="{78A60946-E792-4138-839F-B70B9E68E0E6}" destId="{35874DA7-0D74-48F2-B2B5-07C1920AB22C}" srcOrd="8" destOrd="0" presId="urn:microsoft.com/office/officeart/2005/8/layout/cycle6"/>
    <dgm:cxn modelId="{10A7856E-9F6A-48CB-AD83-54CBA7E8B16D}" type="presParOf" srcId="{78A60946-E792-4138-839F-B70B9E68E0E6}" destId="{534CD4AB-ED54-4608-9E7A-C9D69355A2CD}" srcOrd="9" destOrd="0" presId="urn:microsoft.com/office/officeart/2005/8/layout/cycle6"/>
    <dgm:cxn modelId="{5AF19F31-B326-4F42-933E-3B13246650C0}" type="presParOf" srcId="{78A60946-E792-4138-839F-B70B9E68E0E6}" destId="{2CCD3649-EAA5-40D0-82FE-7F525D026E18}" srcOrd="10" destOrd="0" presId="urn:microsoft.com/office/officeart/2005/8/layout/cycle6"/>
    <dgm:cxn modelId="{C8742C8F-1EE2-4E87-8371-9A25284ABC07}" type="presParOf" srcId="{78A60946-E792-4138-839F-B70B9E68E0E6}" destId="{D98AD7EE-1326-4B11-923D-8F247D7C3777}" srcOrd="11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Учебный план</a:t>
          </a:r>
          <a:endParaRPr lang="ru-RU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Учебники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Проф.</a:t>
          </a:r>
        </a:p>
        <a:p>
          <a:r>
            <a:rPr lang="ru-RU" dirty="0" smtClean="0"/>
            <a:t>развитие учителя</a:t>
          </a:r>
          <a:endParaRPr lang="ru-RU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3" custScaleX="88728" custScaleY="76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3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3" custScaleX="81215" custScaleY="75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3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2" presStyleCnt="3" custScaleX="90299" custScaleY="75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D7B77DB3-4B0D-4DF4-8F86-23BD683DEF55}" srcId="{89E25F2B-DC5C-44AB-9597-0BDBFBFA5FC6}" destId="{01048537-1D03-430E-B9DB-235FFFA57F07}" srcOrd="2" destOrd="0" parTransId="{881DEB57-BA3B-4CDE-9465-2B2858DCCAE3}" sibTransId="{F03F2514-F15C-4B7C-9C6D-D36D5C0C0485}"/>
    <dgm:cxn modelId="{3AFE456A-C541-4B43-ABCF-A9256050F9B0}" type="presOf" srcId="{3A235437-09D5-4043-A789-D254AC4293D7}" destId="{5BFA1C7C-F129-4667-ADFD-D1A3260874E8}" srcOrd="0" destOrd="0" presId="urn:microsoft.com/office/officeart/2005/8/layout/cycle6"/>
    <dgm:cxn modelId="{490622F7-3281-462A-B8DF-4D465524276D}" type="presOf" srcId="{01048537-1D03-430E-B9DB-235FFFA57F07}" destId="{534CD4AB-ED54-4608-9E7A-C9D69355A2CD}" srcOrd="0" destOrd="0" presId="urn:microsoft.com/office/officeart/2005/8/layout/cycle6"/>
    <dgm:cxn modelId="{E4B0B36B-EC65-452A-9226-855A788854C5}" type="presOf" srcId="{89143E67-38F7-4477-BB3E-6D70AB3538E6}" destId="{840ABEB3-E941-4BEC-97C6-76670DB95EE6}" srcOrd="0" destOrd="0" presId="urn:microsoft.com/office/officeart/2005/8/layout/cycle6"/>
    <dgm:cxn modelId="{B4BEA47E-55BD-47F3-AFD5-F3C9162D6CC2}" type="presOf" srcId="{0D52DC94-EF75-4BA9-B3EB-11A82DE45ECA}" destId="{2740B300-212B-4158-B0C0-4B59FE99EEF6}" srcOrd="0" destOrd="0" presId="urn:microsoft.com/office/officeart/2005/8/layout/cycle6"/>
    <dgm:cxn modelId="{42558B9C-D13E-43B7-831C-5FA9E70360A5}" type="presOf" srcId="{F03F2514-F15C-4B7C-9C6D-D36D5C0C0485}" destId="{D98AD7EE-1326-4B11-923D-8F247D7C3777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24AB9338-1DF0-4703-9DF3-DD5E4DAA888D}" type="presOf" srcId="{1420A051-F4B2-4DB1-AA60-B907FF1A3BF5}" destId="{066899E9-DF8B-450E-8AE2-ED3CB3FBEED5}" srcOrd="0" destOrd="0" presId="urn:microsoft.com/office/officeart/2005/8/layout/cycle6"/>
    <dgm:cxn modelId="{190F29A7-B6B9-4EDF-A58B-D301DC95873A}" type="presOf" srcId="{89E25F2B-DC5C-44AB-9597-0BDBFBFA5FC6}" destId="{78A60946-E792-4138-839F-B70B9E68E0E6}" srcOrd="0" destOrd="0" presId="urn:microsoft.com/office/officeart/2005/8/layout/cycle6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82A49464-D16F-4F0B-9363-811BC8059B9E}" type="presParOf" srcId="{78A60946-E792-4138-839F-B70B9E68E0E6}" destId="{5BFA1C7C-F129-4667-ADFD-D1A3260874E8}" srcOrd="0" destOrd="0" presId="urn:microsoft.com/office/officeart/2005/8/layout/cycle6"/>
    <dgm:cxn modelId="{3097F06C-853F-4755-89B2-6E02C87D3956}" type="presParOf" srcId="{78A60946-E792-4138-839F-B70B9E68E0E6}" destId="{F9607B5C-208F-4074-A6A1-4EB7A5EFEA67}" srcOrd="1" destOrd="0" presId="urn:microsoft.com/office/officeart/2005/8/layout/cycle6"/>
    <dgm:cxn modelId="{9231DD65-94E9-4E63-B2DE-2637F54986C6}" type="presParOf" srcId="{78A60946-E792-4138-839F-B70B9E68E0E6}" destId="{840ABEB3-E941-4BEC-97C6-76670DB95EE6}" srcOrd="2" destOrd="0" presId="urn:microsoft.com/office/officeart/2005/8/layout/cycle6"/>
    <dgm:cxn modelId="{7E987C67-4898-49BC-9B33-EBC4C49B2658}" type="presParOf" srcId="{78A60946-E792-4138-839F-B70B9E68E0E6}" destId="{2740B300-212B-4158-B0C0-4B59FE99EEF6}" srcOrd="3" destOrd="0" presId="urn:microsoft.com/office/officeart/2005/8/layout/cycle6"/>
    <dgm:cxn modelId="{41C69100-A72B-42F6-A15F-22195443BCFB}" type="presParOf" srcId="{78A60946-E792-4138-839F-B70B9E68E0E6}" destId="{5039A16E-BA91-451E-86FD-6F86F9D85B83}" srcOrd="4" destOrd="0" presId="urn:microsoft.com/office/officeart/2005/8/layout/cycle6"/>
    <dgm:cxn modelId="{AF8AADC2-3FEE-4524-BDAF-3A2E15ABD1E3}" type="presParOf" srcId="{78A60946-E792-4138-839F-B70B9E68E0E6}" destId="{066899E9-DF8B-450E-8AE2-ED3CB3FBEED5}" srcOrd="5" destOrd="0" presId="urn:microsoft.com/office/officeart/2005/8/layout/cycle6"/>
    <dgm:cxn modelId="{C0ABEBB0-9164-46DA-B975-F8CF6456F52A}" type="presParOf" srcId="{78A60946-E792-4138-839F-B70B9E68E0E6}" destId="{534CD4AB-ED54-4608-9E7A-C9D69355A2CD}" srcOrd="6" destOrd="0" presId="urn:microsoft.com/office/officeart/2005/8/layout/cycle6"/>
    <dgm:cxn modelId="{83ACB75B-6069-4BA9-A2AF-E7036D0811EB}" type="presParOf" srcId="{78A60946-E792-4138-839F-B70B9E68E0E6}" destId="{2CCD3649-EAA5-40D0-82FE-7F525D026E18}" srcOrd="7" destOrd="0" presId="urn:microsoft.com/office/officeart/2005/8/layout/cycle6"/>
    <dgm:cxn modelId="{FF78748A-393E-46C4-8033-C4626C87DCEA}" type="presParOf" srcId="{78A60946-E792-4138-839F-B70B9E68E0E6}" destId="{D98AD7EE-1326-4B11-923D-8F247D7C3777}" srcOrd="8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Учебный план</a:t>
          </a:r>
          <a:endParaRPr lang="ru-RU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1FB3D1"/>
        </a:solidFill>
      </dgm:spPr>
      <dgm:t>
        <a:bodyPr/>
        <a:lstStyle/>
        <a:p>
          <a:r>
            <a:rPr lang="ru-RU" dirty="0" smtClean="0"/>
            <a:t>Учебники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/>
      <dgm:spPr>
        <a:solidFill>
          <a:srgbClr val="1FB3D1"/>
        </a:solidFill>
      </dgm:spPr>
      <dgm:t>
        <a:bodyPr/>
        <a:lstStyle/>
        <a:p>
          <a:r>
            <a:rPr lang="ru-RU" dirty="0" smtClean="0"/>
            <a:t>Проф.</a:t>
          </a:r>
        </a:p>
        <a:p>
          <a:r>
            <a:rPr lang="ru-RU" dirty="0" smtClean="0"/>
            <a:t>развитие</a:t>
          </a:r>
        </a:p>
        <a:p>
          <a:r>
            <a:rPr lang="ru-RU" dirty="0" smtClean="0"/>
            <a:t>учителя</a:t>
          </a:r>
          <a:endParaRPr lang="ru-RU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3" custScaleX="88728" custScaleY="76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3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3" custScaleX="81215" custScaleY="75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3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2" presStyleCnt="3" custScaleX="90299" custScaleY="75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D7B77DB3-4B0D-4DF4-8F86-23BD683DEF55}" srcId="{89E25F2B-DC5C-44AB-9597-0BDBFBFA5FC6}" destId="{01048537-1D03-430E-B9DB-235FFFA57F07}" srcOrd="2" destOrd="0" parTransId="{881DEB57-BA3B-4CDE-9465-2B2858DCCAE3}" sibTransId="{F03F2514-F15C-4B7C-9C6D-D36D5C0C0485}"/>
    <dgm:cxn modelId="{C5A7D63C-1662-4349-96BF-B72F60E79370}" type="presOf" srcId="{1420A051-F4B2-4DB1-AA60-B907FF1A3BF5}" destId="{066899E9-DF8B-450E-8AE2-ED3CB3FBEED5}" srcOrd="0" destOrd="0" presId="urn:microsoft.com/office/officeart/2005/8/layout/cycle6"/>
    <dgm:cxn modelId="{E0E8F92C-48F0-4444-9978-85E8E540C154}" type="presOf" srcId="{89143E67-38F7-4477-BB3E-6D70AB3538E6}" destId="{840ABEB3-E941-4BEC-97C6-76670DB95EE6}" srcOrd="0" destOrd="0" presId="urn:microsoft.com/office/officeart/2005/8/layout/cycle6"/>
    <dgm:cxn modelId="{8C3DC568-1E1A-4F0B-AB10-2C811697A429}" type="presOf" srcId="{89E25F2B-DC5C-44AB-9597-0BDBFBFA5FC6}" destId="{78A60946-E792-4138-839F-B70B9E68E0E6}" srcOrd="0" destOrd="0" presId="urn:microsoft.com/office/officeart/2005/8/layout/cycle6"/>
    <dgm:cxn modelId="{12FE30DF-9FC1-4488-A32D-DB698C58EE3A}" type="presOf" srcId="{3A235437-09D5-4043-A789-D254AC4293D7}" destId="{5BFA1C7C-F129-4667-ADFD-D1A3260874E8}" srcOrd="0" destOrd="0" presId="urn:microsoft.com/office/officeart/2005/8/layout/cycle6"/>
    <dgm:cxn modelId="{E1F4570D-D5BF-4FC7-8F42-843F1D614235}" type="presOf" srcId="{0D52DC94-EF75-4BA9-B3EB-11A82DE45ECA}" destId="{2740B300-212B-4158-B0C0-4B59FE99EEF6}" srcOrd="0" destOrd="0" presId="urn:microsoft.com/office/officeart/2005/8/layout/cycle6"/>
    <dgm:cxn modelId="{2EC76BF6-3A0E-4229-B48A-656C651377CB}" type="presOf" srcId="{F03F2514-F15C-4B7C-9C6D-D36D5C0C0485}" destId="{D98AD7EE-1326-4B11-923D-8F247D7C3777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C58817AA-0CBE-4DA0-9188-86F6E8719FE0}" type="presOf" srcId="{01048537-1D03-430E-B9DB-235FFFA57F07}" destId="{534CD4AB-ED54-4608-9E7A-C9D69355A2CD}" srcOrd="0" destOrd="0" presId="urn:microsoft.com/office/officeart/2005/8/layout/cycle6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4D778719-C539-4139-A2F6-0459A5B52673}" type="presParOf" srcId="{78A60946-E792-4138-839F-B70B9E68E0E6}" destId="{5BFA1C7C-F129-4667-ADFD-D1A3260874E8}" srcOrd="0" destOrd="0" presId="urn:microsoft.com/office/officeart/2005/8/layout/cycle6"/>
    <dgm:cxn modelId="{2B7CD73F-69AB-4F8B-94D4-F253CED66C9A}" type="presParOf" srcId="{78A60946-E792-4138-839F-B70B9E68E0E6}" destId="{F9607B5C-208F-4074-A6A1-4EB7A5EFEA67}" srcOrd="1" destOrd="0" presId="urn:microsoft.com/office/officeart/2005/8/layout/cycle6"/>
    <dgm:cxn modelId="{4A98E76D-D541-4B79-9DB3-954FD5EB3171}" type="presParOf" srcId="{78A60946-E792-4138-839F-B70B9E68E0E6}" destId="{840ABEB3-E941-4BEC-97C6-76670DB95EE6}" srcOrd="2" destOrd="0" presId="urn:microsoft.com/office/officeart/2005/8/layout/cycle6"/>
    <dgm:cxn modelId="{1C929F26-DF39-4F49-9038-E794221B7FE6}" type="presParOf" srcId="{78A60946-E792-4138-839F-B70B9E68E0E6}" destId="{2740B300-212B-4158-B0C0-4B59FE99EEF6}" srcOrd="3" destOrd="0" presId="urn:microsoft.com/office/officeart/2005/8/layout/cycle6"/>
    <dgm:cxn modelId="{558C297C-82C3-41BF-B77E-2C63CA69D389}" type="presParOf" srcId="{78A60946-E792-4138-839F-B70B9E68E0E6}" destId="{5039A16E-BA91-451E-86FD-6F86F9D85B83}" srcOrd="4" destOrd="0" presId="urn:microsoft.com/office/officeart/2005/8/layout/cycle6"/>
    <dgm:cxn modelId="{709E092B-1876-4584-9E6D-42B761270138}" type="presParOf" srcId="{78A60946-E792-4138-839F-B70B9E68E0E6}" destId="{066899E9-DF8B-450E-8AE2-ED3CB3FBEED5}" srcOrd="5" destOrd="0" presId="urn:microsoft.com/office/officeart/2005/8/layout/cycle6"/>
    <dgm:cxn modelId="{F98BF305-862C-4189-9E4F-5CEC1864F7AF}" type="presParOf" srcId="{78A60946-E792-4138-839F-B70B9E68E0E6}" destId="{534CD4AB-ED54-4608-9E7A-C9D69355A2CD}" srcOrd="6" destOrd="0" presId="urn:microsoft.com/office/officeart/2005/8/layout/cycle6"/>
    <dgm:cxn modelId="{3891A64D-8EFD-4FFE-A41C-96F805EC43AE}" type="presParOf" srcId="{78A60946-E792-4138-839F-B70B9E68E0E6}" destId="{2CCD3649-EAA5-40D0-82FE-7F525D026E18}" srcOrd="7" destOrd="0" presId="urn:microsoft.com/office/officeart/2005/8/layout/cycle6"/>
    <dgm:cxn modelId="{7621748F-2018-4131-95CA-59BEE2D64A23}" type="presParOf" srcId="{78A60946-E792-4138-839F-B70B9E68E0E6}" destId="{D98AD7EE-1326-4B11-923D-8F247D7C3777}" srcOrd="8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Учебный план</a:t>
          </a:r>
          <a:endParaRPr lang="ru-RU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Учебники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/>
      <dgm:spPr>
        <a:solidFill>
          <a:srgbClr val="1FB3D1"/>
        </a:solidFill>
      </dgm:spPr>
      <dgm:t>
        <a:bodyPr/>
        <a:lstStyle/>
        <a:p>
          <a:r>
            <a:rPr lang="ru-RU" dirty="0" smtClean="0"/>
            <a:t>Проф.</a:t>
          </a:r>
        </a:p>
        <a:p>
          <a:r>
            <a:rPr lang="ru-RU" dirty="0" smtClean="0"/>
            <a:t>развитие</a:t>
          </a:r>
        </a:p>
        <a:p>
          <a:r>
            <a:rPr lang="ru-RU" dirty="0" smtClean="0"/>
            <a:t>учителя</a:t>
          </a:r>
          <a:endParaRPr lang="ru-RU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3" custScaleX="88728" custScaleY="76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3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3" custScaleX="81215" custScaleY="75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3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2" presStyleCnt="3" custScaleX="90299" custScaleY="75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BEDA5078-29BB-4C53-AC1E-28E5B3356275}" type="presOf" srcId="{0D52DC94-EF75-4BA9-B3EB-11A82DE45ECA}" destId="{2740B300-212B-4158-B0C0-4B59FE99EEF6}" srcOrd="0" destOrd="0" presId="urn:microsoft.com/office/officeart/2005/8/layout/cycle6"/>
    <dgm:cxn modelId="{D7B77DB3-4B0D-4DF4-8F86-23BD683DEF55}" srcId="{89E25F2B-DC5C-44AB-9597-0BDBFBFA5FC6}" destId="{01048537-1D03-430E-B9DB-235FFFA57F07}" srcOrd="2" destOrd="0" parTransId="{881DEB57-BA3B-4CDE-9465-2B2858DCCAE3}" sibTransId="{F03F2514-F15C-4B7C-9C6D-D36D5C0C0485}"/>
    <dgm:cxn modelId="{20A22A6C-FA3B-4ECC-AC82-D8C4B8387626}" type="presOf" srcId="{3A235437-09D5-4043-A789-D254AC4293D7}" destId="{5BFA1C7C-F129-4667-ADFD-D1A3260874E8}" srcOrd="0" destOrd="0" presId="urn:microsoft.com/office/officeart/2005/8/layout/cycle6"/>
    <dgm:cxn modelId="{0EE7BBEF-3A7F-4452-9FFC-11879878A508}" type="presOf" srcId="{89E25F2B-DC5C-44AB-9597-0BDBFBFA5FC6}" destId="{78A60946-E792-4138-839F-B70B9E68E0E6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198CD48A-FC9C-40F9-8C1F-4FBCF4B06FE5}" type="presOf" srcId="{89143E67-38F7-4477-BB3E-6D70AB3538E6}" destId="{840ABEB3-E941-4BEC-97C6-76670DB95EE6}" srcOrd="0" destOrd="0" presId="urn:microsoft.com/office/officeart/2005/8/layout/cycle6"/>
    <dgm:cxn modelId="{70625194-E47F-4FE9-A8B1-52850A7A67EC}" type="presOf" srcId="{1420A051-F4B2-4DB1-AA60-B907FF1A3BF5}" destId="{066899E9-DF8B-450E-8AE2-ED3CB3FBEED5}" srcOrd="0" destOrd="0" presId="urn:microsoft.com/office/officeart/2005/8/layout/cycle6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C8A74192-6E25-43A9-B9EF-B3D6537C3E46}" type="presOf" srcId="{01048537-1D03-430E-B9DB-235FFFA57F07}" destId="{534CD4AB-ED54-4608-9E7A-C9D69355A2CD}" srcOrd="0" destOrd="0" presId="urn:microsoft.com/office/officeart/2005/8/layout/cycle6"/>
    <dgm:cxn modelId="{37D439CF-6747-4708-BFEF-B92168E63059}" type="presOf" srcId="{F03F2514-F15C-4B7C-9C6D-D36D5C0C0485}" destId="{D98AD7EE-1326-4B11-923D-8F247D7C3777}" srcOrd="0" destOrd="0" presId="urn:microsoft.com/office/officeart/2005/8/layout/cycle6"/>
    <dgm:cxn modelId="{0A4E652D-EF12-46E1-8FD2-956641AD3DBA}" type="presParOf" srcId="{78A60946-E792-4138-839F-B70B9E68E0E6}" destId="{5BFA1C7C-F129-4667-ADFD-D1A3260874E8}" srcOrd="0" destOrd="0" presId="urn:microsoft.com/office/officeart/2005/8/layout/cycle6"/>
    <dgm:cxn modelId="{E95095C3-65EA-49E6-94D3-377FB71E93C4}" type="presParOf" srcId="{78A60946-E792-4138-839F-B70B9E68E0E6}" destId="{F9607B5C-208F-4074-A6A1-4EB7A5EFEA67}" srcOrd="1" destOrd="0" presId="urn:microsoft.com/office/officeart/2005/8/layout/cycle6"/>
    <dgm:cxn modelId="{F5A5554E-4204-4D23-B592-D8B1559F7992}" type="presParOf" srcId="{78A60946-E792-4138-839F-B70B9E68E0E6}" destId="{840ABEB3-E941-4BEC-97C6-76670DB95EE6}" srcOrd="2" destOrd="0" presId="urn:microsoft.com/office/officeart/2005/8/layout/cycle6"/>
    <dgm:cxn modelId="{228F021C-20DD-48B4-9543-6B136847B47B}" type="presParOf" srcId="{78A60946-E792-4138-839F-B70B9E68E0E6}" destId="{2740B300-212B-4158-B0C0-4B59FE99EEF6}" srcOrd="3" destOrd="0" presId="urn:microsoft.com/office/officeart/2005/8/layout/cycle6"/>
    <dgm:cxn modelId="{83C9B8BE-1911-4ABA-B78B-A03855F3E845}" type="presParOf" srcId="{78A60946-E792-4138-839F-B70B9E68E0E6}" destId="{5039A16E-BA91-451E-86FD-6F86F9D85B83}" srcOrd="4" destOrd="0" presId="urn:microsoft.com/office/officeart/2005/8/layout/cycle6"/>
    <dgm:cxn modelId="{5838617C-07A7-4B87-87CF-DF587A812F0F}" type="presParOf" srcId="{78A60946-E792-4138-839F-B70B9E68E0E6}" destId="{066899E9-DF8B-450E-8AE2-ED3CB3FBEED5}" srcOrd="5" destOrd="0" presId="urn:microsoft.com/office/officeart/2005/8/layout/cycle6"/>
    <dgm:cxn modelId="{0BF86F7A-41F4-4D94-824C-EC01C2519B87}" type="presParOf" srcId="{78A60946-E792-4138-839F-B70B9E68E0E6}" destId="{534CD4AB-ED54-4608-9E7A-C9D69355A2CD}" srcOrd="6" destOrd="0" presId="urn:microsoft.com/office/officeart/2005/8/layout/cycle6"/>
    <dgm:cxn modelId="{45EC1E21-3363-494B-9CF8-27D52B359FF0}" type="presParOf" srcId="{78A60946-E792-4138-839F-B70B9E68E0E6}" destId="{2CCD3649-EAA5-40D0-82FE-7F525D026E18}" srcOrd="7" destOrd="0" presId="urn:microsoft.com/office/officeart/2005/8/layout/cycle6"/>
    <dgm:cxn modelId="{A13B282E-1018-4F91-A5FB-90B7FE25FA23}" type="presParOf" srcId="{78A60946-E792-4138-839F-B70B9E68E0E6}" destId="{D98AD7EE-1326-4B11-923D-8F247D7C3777}" srcOrd="8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9E25F2B-DC5C-44AB-9597-0BDBFBFA5F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35437-09D5-4043-A789-D254AC4293D7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Учебный план</a:t>
          </a:r>
          <a:endParaRPr lang="ru-RU" dirty="0"/>
        </a:p>
      </dgm:t>
    </dgm:pt>
    <dgm:pt modelId="{EE3BFFC6-949B-4FD7-98A2-1C7472433FA5}" type="parTrans" cxnId="{806DC3DC-D6C3-4655-8C09-6BBA58DA2DA1}">
      <dgm:prSet/>
      <dgm:spPr/>
      <dgm:t>
        <a:bodyPr/>
        <a:lstStyle/>
        <a:p>
          <a:endParaRPr lang="ru-RU"/>
        </a:p>
      </dgm:t>
    </dgm:pt>
    <dgm:pt modelId="{89143E67-38F7-4477-BB3E-6D70AB3538E6}" type="sibTrans" cxnId="{806DC3DC-D6C3-4655-8C09-6BBA58DA2DA1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52DC94-EF75-4BA9-B3EB-11A82DE45ECA}">
      <dgm:prSet phldrT="[Текст]"/>
      <dgm:spPr>
        <a:solidFill>
          <a:srgbClr val="18A6D8"/>
        </a:solidFill>
      </dgm:spPr>
      <dgm:t>
        <a:bodyPr/>
        <a:lstStyle/>
        <a:p>
          <a:r>
            <a:rPr lang="ru-RU" dirty="0" smtClean="0"/>
            <a:t>Учебники</a:t>
          </a:r>
          <a:endParaRPr lang="ru-RU" dirty="0"/>
        </a:p>
      </dgm:t>
    </dgm:pt>
    <dgm:pt modelId="{B1F44203-A064-4F1F-9B83-97F25FFB6EBF}" type="parTrans" cxnId="{8DAECBDE-8648-4FB5-BCE0-50057DF911B2}">
      <dgm:prSet/>
      <dgm:spPr/>
      <dgm:t>
        <a:bodyPr/>
        <a:lstStyle/>
        <a:p>
          <a:endParaRPr lang="ru-RU"/>
        </a:p>
      </dgm:t>
    </dgm:pt>
    <dgm:pt modelId="{1420A051-F4B2-4DB1-AA60-B907FF1A3BF5}" type="sibTrans" cxnId="{8DAECBDE-8648-4FB5-BCE0-50057DF911B2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1048537-1D03-430E-B9DB-235FFFA57F07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Проф.</a:t>
          </a:r>
        </a:p>
        <a:p>
          <a:r>
            <a:rPr lang="ru-RU" dirty="0" smtClean="0"/>
            <a:t>развитие</a:t>
          </a:r>
        </a:p>
        <a:p>
          <a:r>
            <a:rPr lang="ru-RU" dirty="0" smtClean="0"/>
            <a:t>учителя</a:t>
          </a:r>
          <a:endParaRPr lang="ru-RU" dirty="0"/>
        </a:p>
      </dgm:t>
    </dgm:pt>
    <dgm:pt modelId="{881DEB57-BA3B-4CDE-9465-2B2858DCCAE3}" type="parTrans" cxnId="{D7B77DB3-4B0D-4DF4-8F86-23BD683DEF55}">
      <dgm:prSet/>
      <dgm:spPr/>
      <dgm:t>
        <a:bodyPr/>
        <a:lstStyle/>
        <a:p>
          <a:endParaRPr lang="ru-RU"/>
        </a:p>
      </dgm:t>
    </dgm:pt>
    <dgm:pt modelId="{F03F2514-F15C-4B7C-9C6D-D36D5C0C0485}" type="sibTrans" cxnId="{D7B77DB3-4B0D-4DF4-8F86-23BD683DEF5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78A60946-E792-4138-839F-B70B9E68E0E6}" type="pres">
      <dgm:prSet presAssocID="{89E25F2B-DC5C-44AB-9597-0BDBFBFA5F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A1C7C-F129-4667-ADFD-D1A3260874E8}" type="pres">
      <dgm:prSet presAssocID="{3A235437-09D5-4043-A789-D254AC4293D7}" presName="node" presStyleLbl="node1" presStyleIdx="0" presStyleCnt="3" custScaleX="88728" custScaleY="76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7B5C-208F-4074-A6A1-4EB7A5EFEA67}" type="pres">
      <dgm:prSet presAssocID="{3A235437-09D5-4043-A789-D254AC4293D7}" presName="spNode" presStyleCnt="0"/>
      <dgm:spPr/>
    </dgm:pt>
    <dgm:pt modelId="{840ABEB3-E941-4BEC-97C6-76670DB95EE6}" type="pres">
      <dgm:prSet presAssocID="{89143E67-38F7-4477-BB3E-6D70AB3538E6}" presName="sibTrans" presStyleLbl="sibTrans1D1" presStyleIdx="0" presStyleCnt="3"/>
      <dgm:spPr/>
      <dgm:t>
        <a:bodyPr/>
        <a:lstStyle/>
        <a:p>
          <a:endParaRPr lang="ru-RU"/>
        </a:p>
      </dgm:t>
    </dgm:pt>
    <dgm:pt modelId="{2740B300-212B-4158-B0C0-4B59FE99EEF6}" type="pres">
      <dgm:prSet presAssocID="{0D52DC94-EF75-4BA9-B3EB-11A82DE45ECA}" presName="node" presStyleLbl="node1" presStyleIdx="1" presStyleCnt="3" custScaleX="81215" custScaleY="75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A16E-BA91-451E-86FD-6F86F9D85B83}" type="pres">
      <dgm:prSet presAssocID="{0D52DC94-EF75-4BA9-B3EB-11A82DE45ECA}" presName="spNode" presStyleCnt="0"/>
      <dgm:spPr/>
    </dgm:pt>
    <dgm:pt modelId="{066899E9-DF8B-450E-8AE2-ED3CB3FBEED5}" type="pres">
      <dgm:prSet presAssocID="{1420A051-F4B2-4DB1-AA60-B907FF1A3BF5}" presName="sibTrans" presStyleLbl="sibTrans1D1" presStyleIdx="1" presStyleCnt="3"/>
      <dgm:spPr/>
      <dgm:t>
        <a:bodyPr/>
        <a:lstStyle/>
        <a:p>
          <a:endParaRPr lang="ru-RU"/>
        </a:p>
      </dgm:t>
    </dgm:pt>
    <dgm:pt modelId="{534CD4AB-ED54-4608-9E7A-C9D69355A2CD}" type="pres">
      <dgm:prSet presAssocID="{01048537-1D03-430E-B9DB-235FFFA57F07}" presName="node" presStyleLbl="node1" presStyleIdx="2" presStyleCnt="3" custScaleX="90299" custScaleY="75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3649-EAA5-40D0-82FE-7F525D026E18}" type="pres">
      <dgm:prSet presAssocID="{01048537-1D03-430E-B9DB-235FFFA57F07}" presName="spNode" presStyleCnt="0"/>
      <dgm:spPr/>
    </dgm:pt>
    <dgm:pt modelId="{D98AD7EE-1326-4B11-923D-8F247D7C3777}" type="pres">
      <dgm:prSet presAssocID="{F03F2514-F15C-4B7C-9C6D-D36D5C0C0485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97312EC6-1135-4B38-B49D-0D3180726EC7}" type="presOf" srcId="{1420A051-F4B2-4DB1-AA60-B907FF1A3BF5}" destId="{066899E9-DF8B-450E-8AE2-ED3CB3FBEED5}" srcOrd="0" destOrd="0" presId="urn:microsoft.com/office/officeart/2005/8/layout/cycle6"/>
    <dgm:cxn modelId="{D7B77DB3-4B0D-4DF4-8F86-23BD683DEF55}" srcId="{89E25F2B-DC5C-44AB-9597-0BDBFBFA5FC6}" destId="{01048537-1D03-430E-B9DB-235FFFA57F07}" srcOrd="2" destOrd="0" parTransId="{881DEB57-BA3B-4CDE-9465-2B2858DCCAE3}" sibTransId="{F03F2514-F15C-4B7C-9C6D-D36D5C0C0485}"/>
    <dgm:cxn modelId="{42DFEDF1-EC55-44C5-9F07-0596CA2B5732}" type="presOf" srcId="{F03F2514-F15C-4B7C-9C6D-D36D5C0C0485}" destId="{D98AD7EE-1326-4B11-923D-8F247D7C3777}" srcOrd="0" destOrd="0" presId="urn:microsoft.com/office/officeart/2005/8/layout/cycle6"/>
    <dgm:cxn modelId="{05784B0D-848C-4F55-98F4-854A590B656E}" type="presOf" srcId="{0D52DC94-EF75-4BA9-B3EB-11A82DE45ECA}" destId="{2740B300-212B-4158-B0C0-4B59FE99EEF6}" srcOrd="0" destOrd="0" presId="urn:microsoft.com/office/officeart/2005/8/layout/cycle6"/>
    <dgm:cxn modelId="{2E7288CD-D638-4445-9312-7179B5CC2246}" type="presOf" srcId="{01048537-1D03-430E-B9DB-235FFFA57F07}" destId="{534CD4AB-ED54-4608-9E7A-C9D69355A2CD}" srcOrd="0" destOrd="0" presId="urn:microsoft.com/office/officeart/2005/8/layout/cycle6"/>
    <dgm:cxn modelId="{353BB50C-C211-463E-ABF8-D495B0EEC932}" type="presOf" srcId="{3A235437-09D5-4043-A789-D254AC4293D7}" destId="{5BFA1C7C-F129-4667-ADFD-D1A3260874E8}" srcOrd="0" destOrd="0" presId="urn:microsoft.com/office/officeart/2005/8/layout/cycle6"/>
    <dgm:cxn modelId="{42BB13AB-26AC-43E0-9AFA-4852FA51CE64}" type="presOf" srcId="{89143E67-38F7-4477-BB3E-6D70AB3538E6}" destId="{840ABEB3-E941-4BEC-97C6-76670DB95EE6}" srcOrd="0" destOrd="0" presId="urn:microsoft.com/office/officeart/2005/8/layout/cycle6"/>
    <dgm:cxn modelId="{8DAECBDE-8648-4FB5-BCE0-50057DF911B2}" srcId="{89E25F2B-DC5C-44AB-9597-0BDBFBFA5FC6}" destId="{0D52DC94-EF75-4BA9-B3EB-11A82DE45ECA}" srcOrd="1" destOrd="0" parTransId="{B1F44203-A064-4F1F-9B83-97F25FFB6EBF}" sibTransId="{1420A051-F4B2-4DB1-AA60-B907FF1A3BF5}"/>
    <dgm:cxn modelId="{806DC3DC-D6C3-4655-8C09-6BBA58DA2DA1}" srcId="{89E25F2B-DC5C-44AB-9597-0BDBFBFA5FC6}" destId="{3A235437-09D5-4043-A789-D254AC4293D7}" srcOrd="0" destOrd="0" parTransId="{EE3BFFC6-949B-4FD7-98A2-1C7472433FA5}" sibTransId="{89143E67-38F7-4477-BB3E-6D70AB3538E6}"/>
    <dgm:cxn modelId="{58644E1F-C1B9-44D0-BBAE-99941F17D7B4}" type="presOf" srcId="{89E25F2B-DC5C-44AB-9597-0BDBFBFA5FC6}" destId="{78A60946-E792-4138-839F-B70B9E68E0E6}" srcOrd="0" destOrd="0" presId="urn:microsoft.com/office/officeart/2005/8/layout/cycle6"/>
    <dgm:cxn modelId="{52C7BF3D-2EF9-48C1-A8E6-39E8D2A52234}" type="presParOf" srcId="{78A60946-E792-4138-839F-B70B9E68E0E6}" destId="{5BFA1C7C-F129-4667-ADFD-D1A3260874E8}" srcOrd="0" destOrd="0" presId="urn:microsoft.com/office/officeart/2005/8/layout/cycle6"/>
    <dgm:cxn modelId="{B6D40CA4-9A81-4CA7-9DE2-28205EF3682D}" type="presParOf" srcId="{78A60946-E792-4138-839F-B70B9E68E0E6}" destId="{F9607B5C-208F-4074-A6A1-4EB7A5EFEA67}" srcOrd="1" destOrd="0" presId="urn:microsoft.com/office/officeart/2005/8/layout/cycle6"/>
    <dgm:cxn modelId="{04CAE0B9-D97F-4C7F-8895-7D448AD34192}" type="presParOf" srcId="{78A60946-E792-4138-839F-B70B9E68E0E6}" destId="{840ABEB3-E941-4BEC-97C6-76670DB95EE6}" srcOrd="2" destOrd="0" presId="urn:microsoft.com/office/officeart/2005/8/layout/cycle6"/>
    <dgm:cxn modelId="{7E5A4A2C-65BB-449B-9634-12FB90E55F13}" type="presParOf" srcId="{78A60946-E792-4138-839F-B70B9E68E0E6}" destId="{2740B300-212B-4158-B0C0-4B59FE99EEF6}" srcOrd="3" destOrd="0" presId="urn:microsoft.com/office/officeart/2005/8/layout/cycle6"/>
    <dgm:cxn modelId="{168FA294-3373-487D-9112-E08D7B55A1CD}" type="presParOf" srcId="{78A60946-E792-4138-839F-B70B9E68E0E6}" destId="{5039A16E-BA91-451E-86FD-6F86F9D85B83}" srcOrd="4" destOrd="0" presId="urn:microsoft.com/office/officeart/2005/8/layout/cycle6"/>
    <dgm:cxn modelId="{EB77729F-62BB-4DB2-A7CC-A0AA3A7D0D10}" type="presParOf" srcId="{78A60946-E792-4138-839F-B70B9E68E0E6}" destId="{066899E9-DF8B-450E-8AE2-ED3CB3FBEED5}" srcOrd="5" destOrd="0" presId="urn:microsoft.com/office/officeart/2005/8/layout/cycle6"/>
    <dgm:cxn modelId="{EDC37902-044D-44E9-B252-170E01BE447F}" type="presParOf" srcId="{78A60946-E792-4138-839F-B70B9E68E0E6}" destId="{534CD4AB-ED54-4608-9E7A-C9D69355A2CD}" srcOrd="6" destOrd="0" presId="urn:microsoft.com/office/officeart/2005/8/layout/cycle6"/>
    <dgm:cxn modelId="{1A5B2D2A-A860-40BB-8AC8-E842CF92C97E}" type="presParOf" srcId="{78A60946-E792-4138-839F-B70B9E68E0E6}" destId="{2CCD3649-EAA5-40D0-82FE-7F525D026E18}" srcOrd="7" destOrd="0" presId="urn:microsoft.com/office/officeart/2005/8/layout/cycle6"/>
    <dgm:cxn modelId="{A0330662-20EA-40C4-A369-D64D9B16788B}" type="presParOf" srcId="{78A60946-E792-4138-839F-B70B9E68E0E6}" destId="{D98AD7EE-1326-4B11-923D-8F247D7C3777}" srcOrd="8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FA1C7C-F129-4667-ADFD-D1A3260874E8}">
      <dsp:nvSpPr>
        <dsp:cNvPr id="0" name=""/>
        <dsp:cNvSpPr/>
      </dsp:nvSpPr>
      <dsp:spPr>
        <a:xfrm>
          <a:off x="2525476" y="1478"/>
          <a:ext cx="1237406" cy="804314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Политика</a:t>
          </a:r>
          <a:endParaRPr lang="ru-RU" sz="1400" kern="1200" dirty="0"/>
        </a:p>
      </dsp:txBody>
      <dsp:txXfrm>
        <a:off x="2525476" y="1478"/>
        <a:ext cx="1237406" cy="804314"/>
      </dsp:txXfrm>
    </dsp:sp>
    <dsp:sp modelId="{840ABEB3-E941-4BEC-97C6-76670DB95EE6}">
      <dsp:nvSpPr>
        <dsp:cNvPr id="0" name=""/>
        <dsp:cNvSpPr/>
      </dsp:nvSpPr>
      <dsp:spPr>
        <a:xfrm>
          <a:off x="1814976" y="403636"/>
          <a:ext cx="2658407" cy="2658407"/>
        </a:xfrm>
        <a:custGeom>
          <a:avLst/>
          <a:gdLst/>
          <a:ahLst/>
          <a:cxnLst/>
          <a:rect l="0" t="0" r="0" b="0"/>
          <a:pathLst>
            <a:path>
              <a:moveTo>
                <a:pt x="1956826" y="157507"/>
              </a:moveTo>
              <a:arcTo wR="1329203" hR="1329203" stAng="17890552" swAng="2626665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0B300-212B-4158-B0C0-4B59FE99EEF6}">
      <dsp:nvSpPr>
        <dsp:cNvPr id="0" name=""/>
        <dsp:cNvSpPr/>
      </dsp:nvSpPr>
      <dsp:spPr>
        <a:xfrm>
          <a:off x="3854680" y="1330682"/>
          <a:ext cx="1237406" cy="804314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Финансовые ресурсы</a:t>
          </a:r>
          <a:endParaRPr lang="ru-RU" sz="1400" kern="1200" dirty="0"/>
        </a:p>
      </dsp:txBody>
      <dsp:txXfrm>
        <a:off x="3854680" y="1330682"/>
        <a:ext cx="1237406" cy="804314"/>
      </dsp:txXfrm>
    </dsp:sp>
    <dsp:sp modelId="{066899E9-DF8B-450E-8AE2-ED3CB3FBEED5}">
      <dsp:nvSpPr>
        <dsp:cNvPr id="0" name=""/>
        <dsp:cNvSpPr/>
      </dsp:nvSpPr>
      <dsp:spPr>
        <a:xfrm>
          <a:off x="1814976" y="403636"/>
          <a:ext cx="2658407" cy="2658407"/>
        </a:xfrm>
        <a:custGeom>
          <a:avLst/>
          <a:gdLst/>
          <a:ahLst/>
          <a:cxnLst/>
          <a:rect l="0" t="0" r="0" b="0"/>
          <a:pathLst>
            <a:path>
              <a:moveTo>
                <a:pt x="2593688" y="1738912"/>
              </a:moveTo>
              <a:arcTo wR="1329203" hR="1329203" stAng="1077178" swAng="2041720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01F55-8DC4-4C0C-8316-98C9B8FBD3CB}">
      <dsp:nvSpPr>
        <dsp:cNvPr id="0" name=""/>
        <dsp:cNvSpPr/>
      </dsp:nvSpPr>
      <dsp:spPr>
        <a:xfrm>
          <a:off x="2331766" y="2659886"/>
          <a:ext cx="1624826" cy="804314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Организационные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ресурсы</a:t>
          </a:r>
          <a:endParaRPr lang="ru-RU" sz="1400" kern="1200" dirty="0"/>
        </a:p>
      </dsp:txBody>
      <dsp:txXfrm>
        <a:off x="2331766" y="2659886"/>
        <a:ext cx="1624826" cy="804314"/>
      </dsp:txXfrm>
    </dsp:sp>
    <dsp:sp modelId="{35874DA7-0D74-48F2-B2B5-07C1920AB22C}">
      <dsp:nvSpPr>
        <dsp:cNvPr id="0" name=""/>
        <dsp:cNvSpPr/>
      </dsp:nvSpPr>
      <dsp:spPr>
        <a:xfrm>
          <a:off x="1814976" y="403636"/>
          <a:ext cx="2658407" cy="2658407"/>
        </a:xfrm>
        <a:custGeom>
          <a:avLst/>
          <a:gdLst/>
          <a:ahLst/>
          <a:cxnLst/>
          <a:rect l="0" t="0" r="0" b="0"/>
          <a:pathLst>
            <a:path>
              <a:moveTo>
                <a:pt x="510528" y="2376368"/>
              </a:moveTo>
              <a:arcTo wR="1329203" hR="1329203" stAng="7681102" swAng="2041720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CD4AB-ED54-4608-9E7A-C9D69355A2CD}">
      <dsp:nvSpPr>
        <dsp:cNvPr id="0" name=""/>
        <dsp:cNvSpPr/>
      </dsp:nvSpPr>
      <dsp:spPr>
        <a:xfrm>
          <a:off x="1196272" y="1330682"/>
          <a:ext cx="1237406" cy="804314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Кадры</a:t>
          </a:r>
          <a:endParaRPr lang="ru-RU" sz="1400" kern="1200" dirty="0"/>
        </a:p>
      </dsp:txBody>
      <dsp:txXfrm>
        <a:off x="1196272" y="1330682"/>
        <a:ext cx="1237406" cy="804314"/>
      </dsp:txXfrm>
    </dsp:sp>
    <dsp:sp modelId="{D98AD7EE-1326-4B11-923D-8F247D7C3777}">
      <dsp:nvSpPr>
        <dsp:cNvPr id="0" name=""/>
        <dsp:cNvSpPr/>
      </dsp:nvSpPr>
      <dsp:spPr>
        <a:xfrm>
          <a:off x="1814976" y="403636"/>
          <a:ext cx="2658407" cy="2658407"/>
        </a:xfrm>
        <a:custGeom>
          <a:avLst/>
          <a:gdLst/>
          <a:ahLst/>
          <a:cxnLst/>
          <a:rect l="0" t="0" r="0" b="0"/>
          <a:pathLst>
            <a:path>
              <a:moveTo>
                <a:pt x="65388" y="917433"/>
              </a:moveTo>
              <a:arcTo wR="1329203" hR="1329203" stAng="11882784" swAng="2626665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FA1C7C-F129-4667-ADFD-D1A3260874E8}">
      <dsp:nvSpPr>
        <dsp:cNvPr id="0" name=""/>
        <dsp:cNvSpPr/>
      </dsp:nvSpPr>
      <dsp:spPr>
        <a:xfrm>
          <a:off x="2292952" y="722"/>
          <a:ext cx="1102727" cy="716773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Политика</a:t>
          </a:r>
          <a:endParaRPr lang="ru-RU" sz="1200" kern="1200" dirty="0"/>
        </a:p>
      </dsp:txBody>
      <dsp:txXfrm>
        <a:off x="2292952" y="722"/>
        <a:ext cx="1102727" cy="716773"/>
      </dsp:txXfrm>
    </dsp:sp>
    <dsp:sp modelId="{840ABEB3-E941-4BEC-97C6-76670DB95EE6}">
      <dsp:nvSpPr>
        <dsp:cNvPr id="0" name=""/>
        <dsp:cNvSpPr/>
      </dsp:nvSpPr>
      <dsp:spPr>
        <a:xfrm>
          <a:off x="1659606" y="359109"/>
          <a:ext cx="2369419" cy="2369419"/>
        </a:xfrm>
        <a:custGeom>
          <a:avLst/>
          <a:gdLst/>
          <a:ahLst/>
          <a:cxnLst/>
          <a:rect l="0" t="0" r="0" b="0"/>
          <a:pathLst>
            <a:path>
              <a:moveTo>
                <a:pt x="1744024" y="140342"/>
              </a:moveTo>
              <a:arcTo wR="1184709" hR="1184709" stAng="17890288" swAng="2627086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0B300-212B-4158-B0C0-4B59FE99EEF6}">
      <dsp:nvSpPr>
        <dsp:cNvPr id="0" name=""/>
        <dsp:cNvSpPr/>
      </dsp:nvSpPr>
      <dsp:spPr>
        <a:xfrm>
          <a:off x="3477661" y="1185432"/>
          <a:ext cx="1102727" cy="716773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Финансовые ресурсы</a:t>
          </a:r>
          <a:endParaRPr lang="ru-RU" sz="1200" kern="1200" dirty="0"/>
        </a:p>
      </dsp:txBody>
      <dsp:txXfrm>
        <a:off x="3477661" y="1185432"/>
        <a:ext cx="1102727" cy="716773"/>
      </dsp:txXfrm>
    </dsp:sp>
    <dsp:sp modelId="{066899E9-DF8B-450E-8AE2-ED3CB3FBEED5}">
      <dsp:nvSpPr>
        <dsp:cNvPr id="0" name=""/>
        <dsp:cNvSpPr/>
      </dsp:nvSpPr>
      <dsp:spPr>
        <a:xfrm>
          <a:off x="1659606" y="359109"/>
          <a:ext cx="2369419" cy="2369419"/>
        </a:xfrm>
        <a:custGeom>
          <a:avLst/>
          <a:gdLst/>
          <a:ahLst/>
          <a:cxnLst/>
          <a:rect l="0" t="0" r="0" b="0"/>
          <a:pathLst>
            <a:path>
              <a:moveTo>
                <a:pt x="2311752" y="1549828"/>
              </a:moveTo>
              <a:arcTo wR="1184709" hR="1184709" stAng="1077021" swAng="2042265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01F55-8DC4-4C0C-8316-98C9B8FBD3CB}">
      <dsp:nvSpPr>
        <dsp:cNvPr id="0" name=""/>
        <dsp:cNvSpPr/>
      </dsp:nvSpPr>
      <dsp:spPr>
        <a:xfrm>
          <a:off x="2120325" y="2370141"/>
          <a:ext cx="1447981" cy="716773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Организационные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ресурсы</a:t>
          </a:r>
          <a:endParaRPr lang="ru-RU" sz="1200" kern="1200" dirty="0"/>
        </a:p>
      </dsp:txBody>
      <dsp:txXfrm>
        <a:off x="2120325" y="2370141"/>
        <a:ext cx="1447981" cy="716773"/>
      </dsp:txXfrm>
    </dsp:sp>
    <dsp:sp modelId="{35874DA7-0D74-48F2-B2B5-07C1920AB22C}">
      <dsp:nvSpPr>
        <dsp:cNvPr id="0" name=""/>
        <dsp:cNvSpPr/>
      </dsp:nvSpPr>
      <dsp:spPr>
        <a:xfrm>
          <a:off x="1659606" y="359109"/>
          <a:ext cx="2369419" cy="2369419"/>
        </a:xfrm>
        <a:custGeom>
          <a:avLst/>
          <a:gdLst/>
          <a:ahLst/>
          <a:cxnLst/>
          <a:rect l="0" t="0" r="0" b="0"/>
          <a:pathLst>
            <a:path>
              <a:moveTo>
                <a:pt x="455135" y="2118121"/>
              </a:moveTo>
              <a:arcTo wR="1184709" hR="1184709" stAng="7680714" swAng="2042265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CD4AB-ED54-4608-9E7A-C9D69355A2CD}">
      <dsp:nvSpPr>
        <dsp:cNvPr id="0" name=""/>
        <dsp:cNvSpPr/>
      </dsp:nvSpPr>
      <dsp:spPr>
        <a:xfrm>
          <a:off x="1108242" y="1185432"/>
          <a:ext cx="1102727" cy="716773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Кадры</a:t>
          </a:r>
          <a:endParaRPr lang="ru-RU" sz="1200" kern="1200" dirty="0"/>
        </a:p>
      </dsp:txBody>
      <dsp:txXfrm>
        <a:off x="1108242" y="1185432"/>
        <a:ext cx="1102727" cy="716773"/>
      </dsp:txXfrm>
    </dsp:sp>
    <dsp:sp modelId="{D98AD7EE-1326-4B11-923D-8F247D7C3777}">
      <dsp:nvSpPr>
        <dsp:cNvPr id="0" name=""/>
        <dsp:cNvSpPr/>
      </dsp:nvSpPr>
      <dsp:spPr>
        <a:xfrm>
          <a:off x="1659606" y="359109"/>
          <a:ext cx="2369419" cy="2369419"/>
        </a:xfrm>
        <a:custGeom>
          <a:avLst/>
          <a:gdLst/>
          <a:ahLst/>
          <a:cxnLst/>
          <a:rect l="0" t="0" r="0" b="0"/>
          <a:pathLst>
            <a:path>
              <a:moveTo>
                <a:pt x="58263" y="817753"/>
              </a:moveTo>
              <a:arcTo wR="1184709" hR="1184709" stAng="11882626" swAng="2627086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FA1C7C-F129-4667-ADFD-D1A3260874E8}">
      <dsp:nvSpPr>
        <dsp:cNvPr id="0" name=""/>
        <dsp:cNvSpPr/>
      </dsp:nvSpPr>
      <dsp:spPr>
        <a:xfrm>
          <a:off x="2321097" y="944"/>
          <a:ext cx="1190452" cy="773794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Политика</a:t>
          </a:r>
          <a:endParaRPr lang="ru-RU" sz="1300" kern="1200" dirty="0"/>
        </a:p>
      </dsp:txBody>
      <dsp:txXfrm>
        <a:off x="2321097" y="944"/>
        <a:ext cx="1190452" cy="773794"/>
      </dsp:txXfrm>
    </dsp:sp>
    <dsp:sp modelId="{840ABEB3-E941-4BEC-97C6-76670DB95EE6}">
      <dsp:nvSpPr>
        <dsp:cNvPr id="0" name=""/>
        <dsp:cNvSpPr/>
      </dsp:nvSpPr>
      <dsp:spPr>
        <a:xfrm>
          <a:off x="1638980" y="387841"/>
          <a:ext cx="2554687" cy="2554687"/>
        </a:xfrm>
        <a:custGeom>
          <a:avLst/>
          <a:gdLst/>
          <a:ahLst/>
          <a:cxnLst/>
          <a:rect l="0" t="0" r="0" b="0"/>
          <a:pathLst>
            <a:path>
              <a:moveTo>
                <a:pt x="1881128" y="151710"/>
              </a:moveTo>
              <a:arcTo wR="1277343" hR="1277343" stAng="17892536" swAng="2623495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0B300-212B-4158-B0C0-4B59FE99EEF6}">
      <dsp:nvSpPr>
        <dsp:cNvPr id="0" name=""/>
        <dsp:cNvSpPr/>
      </dsp:nvSpPr>
      <dsp:spPr>
        <a:xfrm>
          <a:off x="3598441" y="1278287"/>
          <a:ext cx="1190452" cy="773794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Финансовые ресурсы</a:t>
          </a:r>
          <a:endParaRPr lang="ru-RU" sz="1300" kern="1200" dirty="0"/>
        </a:p>
      </dsp:txBody>
      <dsp:txXfrm>
        <a:off x="3598441" y="1278287"/>
        <a:ext cx="1190452" cy="773794"/>
      </dsp:txXfrm>
    </dsp:sp>
    <dsp:sp modelId="{066899E9-DF8B-450E-8AE2-ED3CB3FBEED5}">
      <dsp:nvSpPr>
        <dsp:cNvPr id="0" name=""/>
        <dsp:cNvSpPr/>
      </dsp:nvSpPr>
      <dsp:spPr>
        <a:xfrm>
          <a:off x="1638980" y="387841"/>
          <a:ext cx="2554687" cy="2554687"/>
        </a:xfrm>
        <a:custGeom>
          <a:avLst/>
          <a:gdLst/>
          <a:ahLst/>
          <a:cxnLst/>
          <a:rect l="0" t="0" r="0" b="0"/>
          <a:pathLst>
            <a:path>
              <a:moveTo>
                <a:pt x="2492358" y="1671482"/>
              </a:moveTo>
              <a:arcTo wR="1277343" hR="1277343" stAng="1078353" swAng="2037626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01F55-8DC4-4C0C-8316-98C9B8FBD3CB}">
      <dsp:nvSpPr>
        <dsp:cNvPr id="0" name=""/>
        <dsp:cNvSpPr/>
      </dsp:nvSpPr>
      <dsp:spPr>
        <a:xfrm>
          <a:off x="2134738" y="2555631"/>
          <a:ext cx="1563171" cy="773794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Организационные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ресурсы</a:t>
          </a:r>
          <a:endParaRPr lang="ru-RU" sz="1300" kern="1200" dirty="0"/>
        </a:p>
      </dsp:txBody>
      <dsp:txXfrm>
        <a:off x="2134738" y="2555631"/>
        <a:ext cx="1563171" cy="773794"/>
      </dsp:txXfrm>
    </dsp:sp>
    <dsp:sp modelId="{35874DA7-0D74-48F2-B2B5-07C1920AB22C}">
      <dsp:nvSpPr>
        <dsp:cNvPr id="0" name=""/>
        <dsp:cNvSpPr/>
      </dsp:nvSpPr>
      <dsp:spPr>
        <a:xfrm>
          <a:off x="1638980" y="387841"/>
          <a:ext cx="2554687" cy="2554687"/>
        </a:xfrm>
        <a:custGeom>
          <a:avLst/>
          <a:gdLst/>
          <a:ahLst/>
          <a:cxnLst/>
          <a:rect l="0" t="0" r="0" b="0"/>
          <a:pathLst>
            <a:path>
              <a:moveTo>
                <a:pt x="489755" y="2282983"/>
              </a:moveTo>
              <a:arcTo wR="1277343" hR="1277343" stAng="7684020" swAng="2037626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CD4AB-ED54-4608-9E7A-C9D69355A2CD}">
      <dsp:nvSpPr>
        <dsp:cNvPr id="0" name=""/>
        <dsp:cNvSpPr/>
      </dsp:nvSpPr>
      <dsp:spPr>
        <a:xfrm>
          <a:off x="1043754" y="1278287"/>
          <a:ext cx="1190452" cy="773794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Кадры</a:t>
          </a:r>
          <a:endParaRPr lang="ru-RU" sz="1300" kern="1200" dirty="0"/>
        </a:p>
      </dsp:txBody>
      <dsp:txXfrm>
        <a:off x="1043754" y="1278287"/>
        <a:ext cx="1190452" cy="773794"/>
      </dsp:txXfrm>
    </dsp:sp>
    <dsp:sp modelId="{D98AD7EE-1326-4B11-923D-8F247D7C3777}">
      <dsp:nvSpPr>
        <dsp:cNvPr id="0" name=""/>
        <dsp:cNvSpPr/>
      </dsp:nvSpPr>
      <dsp:spPr>
        <a:xfrm>
          <a:off x="1638980" y="387841"/>
          <a:ext cx="2554687" cy="2554687"/>
        </a:xfrm>
        <a:custGeom>
          <a:avLst/>
          <a:gdLst/>
          <a:ahLst/>
          <a:cxnLst/>
          <a:rect l="0" t="0" r="0" b="0"/>
          <a:pathLst>
            <a:path>
              <a:moveTo>
                <a:pt x="62974" y="881220"/>
              </a:moveTo>
              <a:arcTo wR="1277343" hR="1277343" stAng="11883969" swAng="2623495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FA1C7C-F129-4667-ADFD-D1A3260874E8}">
      <dsp:nvSpPr>
        <dsp:cNvPr id="0" name=""/>
        <dsp:cNvSpPr/>
      </dsp:nvSpPr>
      <dsp:spPr>
        <a:xfrm>
          <a:off x="2333913" y="394"/>
          <a:ext cx="1164820" cy="757133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Политика</a:t>
          </a:r>
          <a:endParaRPr lang="ru-RU" sz="1300" kern="1200" dirty="0"/>
        </a:p>
      </dsp:txBody>
      <dsp:txXfrm>
        <a:off x="2333913" y="394"/>
        <a:ext cx="1164820" cy="757133"/>
      </dsp:txXfrm>
    </dsp:sp>
    <dsp:sp modelId="{840ABEB3-E941-4BEC-97C6-76670DB95EE6}">
      <dsp:nvSpPr>
        <dsp:cNvPr id="0" name=""/>
        <dsp:cNvSpPr/>
      </dsp:nvSpPr>
      <dsp:spPr>
        <a:xfrm>
          <a:off x="1666104" y="378961"/>
          <a:ext cx="2500439" cy="2500439"/>
        </a:xfrm>
        <a:custGeom>
          <a:avLst/>
          <a:gdLst/>
          <a:ahLst/>
          <a:cxnLst/>
          <a:rect l="0" t="0" r="0" b="0"/>
          <a:pathLst>
            <a:path>
              <a:moveTo>
                <a:pt x="1841010" y="148396"/>
              </a:moveTo>
              <a:arcTo wR="1250219" hR="1250219" stAng="17891996" swAng="2624358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0B300-212B-4158-B0C0-4B59FE99EEF6}">
      <dsp:nvSpPr>
        <dsp:cNvPr id="0" name=""/>
        <dsp:cNvSpPr/>
      </dsp:nvSpPr>
      <dsp:spPr>
        <a:xfrm>
          <a:off x="3584133" y="1250614"/>
          <a:ext cx="1164820" cy="757133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Финансовые ресурсы</a:t>
          </a:r>
          <a:endParaRPr lang="ru-RU" sz="1300" kern="1200" dirty="0"/>
        </a:p>
      </dsp:txBody>
      <dsp:txXfrm>
        <a:off x="3584133" y="1250614"/>
        <a:ext cx="1164820" cy="757133"/>
      </dsp:txXfrm>
    </dsp:sp>
    <dsp:sp modelId="{066899E9-DF8B-450E-8AE2-ED3CB3FBEED5}">
      <dsp:nvSpPr>
        <dsp:cNvPr id="0" name=""/>
        <dsp:cNvSpPr/>
      </dsp:nvSpPr>
      <dsp:spPr>
        <a:xfrm>
          <a:off x="1666104" y="378961"/>
          <a:ext cx="2500439" cy="2500439"/>
        </a:xfrm>
        <a:custGeom>
          <a:avLst/>
          <a:gdLst/>
          <a:ahLst/>
          <a:cxnLst/>
          <a:rect l="0" t="0" r="0" b="0"/>
          <a:pathLst>
            <a:path>
              <a:moveTo>
                <a:pt x="2439469" y="1635878"/>
              </a:moveTo>
              <a:arcTo wR="1250219" hR="1250219" stAng="1078033" swAng="2038741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01F55-8DC4-4C0C-8316-98C9B8FBD3CB}">
      <dsp:nvSpPr>
        <dsp:cNvPr id="0" name=""/>
        <dsp:cNvSpPr/>
      </dsp:nvSpPr>
      <dsp:spPr>
        <a:xfrm>
          <a:off x="2151566" y="2500833"/>
          <a:ext cx="1529514" cy="757133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Организационные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ресурсы</a:t>
          </a:r>
          <a:endParaRPr lang="ru-RU" sz="1300" kern="1200" dirty="0"/>
        </a:p>
      </dsp:txBody>
      <dsp:txXfrm>
        <a:off x="2151566" y="2500833"/>
        <a:ext cx="1529514" cy="757133"/>
      </dsp:txXfrm>
    </dsp:sp>
    <dsp:sp modelId="{35874DA7-0D74-48F2-B2B5-07C1920AB22C}">
      <dsp:nvSpPr>
        <dsp:cNvPr id="0" name=""/>
        <dsp:cNvSpPr/>
      </dsp:nvSpPr>
      <dsp:spPr>
        <a:xfrm>
          <a:off x="1666104" y="378961"/>
          <a:ext cx="2500439" cy="2500439"/>
        </a:xfrm>
        <a:custGeom>
          <a:avLst/>
          <a:gdLst/>
          <a:ahLst/>
          <a:cxnLst/>
          <a:rect l="0" t="0" r="0" b="0"/>
          <a:pathLst>
            <a:path>
              <a:moveTo>
                <a:pt x="479583" y="2234683"/>
              </a:moveTo>
              <a:arcTo wR="1250219" hR="1250219" stAng="7683226" swAng="2038741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CD4AB-ED54-4608-9E7A-C9D69355A2CD}">
      <dsp:nvSpPr>
        <dsp:cNvPr id="0" name=""/>
        <dsp:cNvSpPr/>
      </dsp:nvSpPr>
      <dsp:spPr>
        <a:xfrm>
          <a:off x="1083693" y="1250614"/>
          <a:ext cx="1164820" cy="757133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Кадры</a:t>
          </a:r>
          <a:endParaRPr lang="ru-RU" sz="1300" kern="1200" dirty="0"/>
        </a:p>
      </dsp:txBody>
      <dsp:txXfrm>
        <a:off x="1083693" y="1250614"/>
        <a:ext cx="1164820" cy="757133"/>
      </dsp:txXfrm>
    </dsp:sp>
    <dsp:sp modelId="{D98AD7EE-1326-4B11-923D-8F247D7C3777}">
      <dsp:nvSpPr>
        <dsp:cNvPr id="0" name=""/>
        <dsp:cNvSpPr/>
      </dsp:nvSpPr>
      <dsp:spPr>
        <a:xfrm>
          <a:off x="1666104" y="378961"/>
          <a:ext cx="2500439" cy="2500439"/>
        </a:xfrm>
        <a:custGeom>
          <a:avLst/>
          <a:gdLst/>
          <a:ahLst/>
          <a:cxnLst/>
          <a:rect l="0" t="0" r="0" b="0"/>
          <a:pathLst>
            <a:path>
              <a:moveTo>
                <a:pt x="61600" y="862619"/>
              </a:moveTo>
              <a:arcTo wR="1250219" hR="1250219" stAng="11883647" swAng="2624358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FA1C7C-F129-4667-ADFD-D1A3260874E8}">
      <dsp:nvSpPr>
        <dsp:cNvPr id="0" name=""/>
        <dsp:cNvSpPr/>
      </dsp:nvSpPr>
      <dsp:spPr>
        <a:xfrm>
          <a:off x="2348311" y="1406"/>
          <a:ext cx="1208032" cy="785221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Политика</a:t>
          </a:r>
          <a:endParaRPr lang="ru-RU" sz="1400" kern="1200" dirty="0"/>
        </a:p>
      </dsp:txBody>
      <dsp:txXfrm>
        <a:off x="2348311" y="1406"/>
        <a:ext cx="1208032" cy="785221"/>
      </dsp:txXfrm>
    </dsp:sp>
    <dsp:sp modelId="{840ABEB3-E941-4BEC-97C6-76670DB95EE6}">
      <dsp:nvSpPr>
        <dsp:cNvPr id="0" name=""/>
        <dsp:cNvSpPr/>
      </dsp:nvSpPr>
      <dsp:spPr>
        <a:xfrm>
          <a:off x="1654157" y="394017"/>
          <a:ext cx="2596341" cy="2596341"/>
        </a:xfrm>
        <a:custGeom>
          <a:avLst/>
          <a:gdLst/>
          <a:ahLst/>
          <a:cxnLst/>
          <a:rect l="0" t="0" r="0" b="0"/>
          <a:pathLst>
            <a:path>
              <a:moveTo>
                <a:pt x="1910902" y="153702"/>
              </a:moveTo>
              <a:arcTo wR="1298170" hR="1298170" stAng="17889838" swAng="2627805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0B300-212B-4158-B0C0-4B59FE99EEF6}">
      <dsp:nvSpPr>
        <dsp:cNvPr id="0" name=""/>
        <dsp:cNvSpPr/>
      </dsp:nvSpPr>
      <dsp:spPr>
        <a:xfrm>
          <a:off x="3646482" y="1299577"/>
          <a:ext cx="1208032" cy="785221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Финансовые ресурсы</a:t>
          </a:r>
          <a:endParaRPr lang="ru-RU" sz="1400" kern="1200" dirty="0"/>
        </a:p>
      </dsp:txBody>
      <dsp:txXfrm>
        <a:off x="3646482" y="1299577"/>
        <a:ext cx="1208032" cy="785221"/>
      </dsp:txXfrm>
    </dsp:sp>
    <dsp:sp modelId="{066899E9-DF8B-450E-8AE2-ED3CB3FBEED5}">
      <dsp:nvSpPr>
        <dsp:cNvPr id="0" name=""/>
        <dsp:cNvSpPr/>
      </dsp:nvSpPr>
      <dsp:spPr>
        <a:xfrm>
          <a:off x="1654157" y="394017"/>
          <a:ext cx="2596341" cy="2596341"/>
        </a:xfrm>
        <a:custGeom>
          <a:avLst/>
          <a:gdLst/>
          <a:ahLst/>
          <a:cxnLst/>
          <a:rect l="0" t="0" r="0" b="0"/>
          <a:pathLst>
            <a:path>
              <a:moveTo>
                <a:pt x="2533182" y="1698161"/>
              </a:moveTo>
              <a:arcTo wR="1298170" hR="1298170" stAng="1076755" swAng="2043192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01F55-8DC4-4C0C-8316-98C9B8FBD3CB}">
      <dsp:nvSpPr>
        <dsp:cNvPr id="0" name=""/>
        <dsp:cNvSpPr/>
      </dsp:nvSpPr>
      <dsp:spPr>
        <a:xfrm>
          <a:off x="2159200" y="2597748"/>
          <a:ext cx="1586255" cy="785221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Организационные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ресурсы</a:t>
          </a:r>
          <a:endParaRPr lang="ru-RU" sz="1400" kern="1200" dirty="0"/>
        </a:p>
      </dsp:txBody>
      <dsp:txXfrm>
        <a:off x="2159200" y="2597748"/>
        <a:ext cx="1586255" cy="785221"/>
      </dsp:txXfrm>
    </dsp:sp>
    <dsp:sp modelId="{35874DA7-0D74-48F2-B2B5-07C1920AB22C}">
      <dsp:nvSpPr>
        <dsp:cNvPr id="0" name=""/>
        <dsp:cNvSpPr/>
      </dsp:nvSpPr>
      <dsp:spPr>
        <a:xfrm>
          <a:off x="1654157" y="394017"/>
          <a:ext cx="2596341" cy="2596341"/>
        </a:xfrm>
        <a:custGeom>
          <a:avLst/>
          <a:gdLst/>
          <a:ahLst/>
          <a:cxnLst/>
          <a:rect l="0" t="0" r="0" b="0"/>
          <a:pathLst>
            <a:path>
              <a:moveTo>
                <a:pt x="498921" y="2321130"/>
              </a:moveTo>
              <a:arcTo wR="1298170" hR="1298170" stAng="7680053" swAng="2043192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CD4AB-ED54-4608-9E7A-C9D69355A2CD}">
      <dsp:nvSpPr>
        <dsp:cNvPr id="0" name=""/>
        <dsp:cNvSpPr/>
      </dsp:nvSpPr>
      <dsp:spPr>
        <a:xfrm>
          <a:off x="1050140" y="1299577"/>
          <a:ext cx="1208032" cy="785221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Кадры</a:t>
          </a:r>
          <a:endParaRPr lang="ru-RU" sz="1400" kern="1200" dirty="0"/>
        </a:p>
      </dsp:txBody>
      <dsp:txXfrm>
        <a:off x="1050140" y="1299577"/>
        <a:ext cx="1208032" cy="785221"/>
      </dsp:txXfrm>
    </dsp:sp>
    <dsp:sp modelId="{D98AD7EE-1326-4B11-923D-8F247D7C3777}">
      <dsp:nvSpPr>
        <dsp:cNvPr id="0" name=""/>
        <dsp:cNvSpPr/>
      </dsp:nvSpPr>
      <dsp:spPr>
        <a:xfrm>
          <a:off x="1654157" y="394017"/>
          <a:ext cx="2596341" cy="2596341"/>
        </a:xfrm>
        <a:custGeom>
          <a:avLst/>
          <a:gdLst/>
          <a:ahLst/>
          <a:cxnLst/>
          <a:rect l="0" t="0" r="0" b="0"/>
          <a:pathLst>
            <a:path>
              <a:moveTo>
                <a:pt x="63812" y="896167"/>
              </a:moveTo>
              <a:arcTo wR="1298170" hR="1298170" stAng="11882357" swAng="2627805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FA1C7C-F129-4667-ADFD-D1A3260874E8}">
      <dsp:nvSpPr>
        <dsp:cNvPr id="0" name=""/>
        <dsp:cNvSpPr/>
      </dsp:nvSpPr>
      <dsp:spPr>
        <a:xfrm>
          <a:off x="2227761" y="55322"/>
          <a:ext cx="1248685" cy="700548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Учебный план</a:t>
          </a:r>
          <a:endParaRPr lang="ru-RU" sz="1100" kern="1200" dirty="0"/>
        </a:p>
      </dsp:txBody>
      <dsp:txXfrm>
        <a:off x="2227761" y="55322"/>
        <a:ext cx="1248685" cy="700548"/>
      </dsp:txXfrm>
    </dsp:sp>
    <dsp:sp modelId="{840ABEB3-E941-4BEC-97C6-76670DB95EE6}">
      <dsp:nvSpPr>
        <dsp:cNvPr id="0" name=""/>
        <dsp:cNvSpPr/>
      </dsp:nvSpPr>
      <dsp:spPr>
        <a:xfrm>
          <a:off x="1632185" y="405596"/>
          <a:ext cx="2439838" cy="2439838"/>
        </a:xfrm>
        <a:custGeom>
          <a:avLst/>
          <a:gdLst/>
          <a:ahLst/>
          <a:cxnLst/>
          <a:rect l="0" t="0" r="0" b="0"/>
          <a:pathLst>
            <a:path>
              <a:moveTo>
                <a:pt x="1856504" y="179264"/>
              </a:moveTo>
              <a:arcTo wR="1219919" hR="1219919" stAng="18087287" swAng="4225281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0B300-212B-4158-B0C0-4B59FE99EEF6}">
      <dsp:nvSpPr>
        <dsp:cNvPr id="0" name=""/>
        <dsp:cNvSpPr/>
      </dsp:nvSpPr>
      <dsp:spPr>
        <a:xfrm>
          <a:off x="3337108" y="1890548"/>
          <a:ext cx="1142953" cy="689854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Учебники</a:t>
          </a:r>
          <a:endParaRPr lang="ru-RU" sz="1100" kern="1200" dirty="0"/>
        </a:p>
      </dsp:txBody>
      <dsp:txXfrm>
        <a:off x="3337108" y="1890548"/>
        <a:ext cx="1142953" cy="689854"/>
      </dsp:txXfrm>
    </dsp:sp>
    <dsp:sp modelId="{066899E9-DF8B-450E-8AE2-ED3CB3FBEED5}">
      <dsp:nvSpPr>
        <dsp:cNvPr id="0" name=""/>
        <dsp:cNvSpPr/>
      </dsp:nvSpPr>
      <dsp:spPr>
        <a:xfrm>
          <a:off x="1632185" y="405596"/>
          <a:ext cx="2439838" cy="2439838"/>
        </a:xfrm>
        <a:custGeom>
          <a:avLst/>
          <a:gdLst/>
          <a:ahLst/>
          <a:cxnLst/>
          <a:rect l="0" t="0" r="0" b="0"/>
          <a:pathLst>
            <a:path>
              <a:moveTo>
                <a:pt x="1967189" y="2184175"/>
              </a:moveTo>
              <a:arcTo wR="1219919" hR="1219919" stAng="3133522" swAng="4529329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CD4AB-ED54-4608-9E7A-C9D69355A2CD}">
      <dsp:nvSpPr>
        <dsp:cNvPr id="0" name=""/>
        <dsp:cNvSpPr/>
      </dsp:nvSpPr>
      <dsp:spPr>
        <a:xfrm>
          <a:off x="1160226" y="1889747"/>
          <a:ext cx="1270794" cy="691455"/>
        </a:xfrm>
        <a:prstGeom prst="roundRect">
          <a:avLst/>
        </a:prstGeom>
        <a:solidFill>
          <a:srgbClr val="18A6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Проф.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развитие учителя</a:t>
          </a:r>
          <a:endParaRPr lang="ru-RU" sz="1100" kern="1200" dirty="0"/>
        </a:p>
      </dsp:txBody>
      <dsp:txXfrm>
        <a:off x="1160226" y="1889747"/>
        <a:ext cx="1270794" cy="691455"/>
      </dsp:txXfrm>
    </dsp:sp>
    <dsp:sp modelId="{D98AD7EE-1326-4B11-923D-8F247D7C3777}">
      <dsp:nvSpPr>
        <dsp:cNvPr id="0" name=""/>
        <dsp:cNvSpPr/>
      </dsp:nvSpPr>
      <dsp:spPr>
        <a:xfrm>
          <a:off x="1632185" y="405596"/>
          <a:ext cx="2439838" cy="2439838"/>
        </a:xfrm>
        <a:custGeom>
          <a:avLst/>
          <a:gdLst/>
          <a:ahLst/>
          <a:cxnLst/>
          <a:rect l="0" t="0" r="0" b="0"/>
          <a:pathLst>
            <a:path>
              <a:moveTo>
                <a:pt x="25945" y="1470178"/>
              </a:moveTo>
              <a:arcTo wR="1219919" hR="1219919" stAng="10089723" swAng="4223008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FA1C7C-F129-4667-ADFD-D1A3260874E8}">
      <dsp:nvSpPr>
        <dsp:cNvPr id="0" name=""/>
        <dsp:cNvSpPr/>
      </dsp:nvSpPr>
      <dsp:spPr>
        <a:xfrm>
          <a:off x="2090828" y="62223"/>
          <a:ext cx="1436492" cy="805913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Учебный план</a:t>
          </a:r>
          <a:endParaRPr lang="ru-RU" sz="1100" kern="1200" dirty="0"/>
        </a:p>
      </dsp:txBody>
      <dsp:txXfrm>
        <a:off x="2090828" y="62223"/>
        <a:ext cx="1436492" cy="805913"/>
      </dsp:txXfrm>
    </dsp:sp>
    <dsp:sp modelId="{840ABEB3-E941-4BEC-97C6-76670DB95EE6}">
      <dsp:nvSpPr>
        <dsp:cNvPr id="0" name=""/>
        <dsp:cNvSpPr/>
      </dsp:nvSpPr>
      <dsp:spPr>
        <a:xfrm>
          <a:off x="1405720" y="465180"/>
          <a:ext cx="2806709" cy="2806709"/>
        </a:xfrm>
        <a:custGeom>
          <a:avLst/>
          <a:gdLst/>
          <a:ahLst/>
          <a:cxnLst/>
          <a:rect l="0" t="0" r="0" b="0"/>
          <a:pathLst>
            <a:path>
              <a:moveTo>
                <a:pt x="2135684" y="206233"/>
              </a:moveTo>
              <a:arcTo wR="1403354" hR="1403354" stAng="18087353" swAng="4225185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0B300-212B-4158-B0C0-4B59FE99EEF6}">
      <dsp:nvSpPr>
        <dsp:cNvPr id="0" name=""/>
        <dsp:cNvSpPr/>
      </dsp:nvSpPr>
      <dsp:spPr>
        <a:xfrm>
          <a:off x="3366986" y="2173406"/>
          <a:ext cx="1314858" cy="793611"/>
        </a:xfrm>
        <a:prstGeom prst="roundRect">
          <a:avLst/>
        </a:prstGeom>
        <a:solidFill>
          <a:srgbClr val="1FB3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Учебники</a:t>
          </a:r>
          <a:endParaRPr lang="ru-RU" sz="1100" kern="1200" dirty="0"/>
        </a:p>
      </dsp:txBody>
      <dsp:txXfrm>
        <a:off x="3366986" y="2173406"/>
        <a:ext cx="1314858" cy="793611"/>
      </dsp:txXfrm>
    </dsp:sp>
    <dsp:sp modelId="{066899E9-DF8B-450E-8AE2-ED3CB3FBEED5}">
      <dsp:nvSpPr>
        <dsp:cNvPr id="0" name=""/>
        <dsp:cNvSpPr/>
      </dsp:nvSpPr>
      <dsp:spPr>
        <a:xfrm>
          <a:off x="1405720" y="465180"/>
          <a:ext cx="2806709" cy="2806709"/>
        </a:xfrm>
        <a:custGeom>
          <a:avLst/>
          <a:gdLst/>
          <a:ahLst/>
          <a:cxnLst/>
          <a:rect l="0" t="0" r="0" b="0"/>
          <a:pathLst>
            <a:path>
              <a:moveTo>
                <a:pt x="2262973" y="2512615"/>
              </a:moveTo>
              <a:arcTo wR="1403354" hR="1403354" stAng="3133572" swAng="4529230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CD4AB-ED54-4608-9E7A-C9D69355A2CD}">
      <dsp:nvSpPr>
        <dsp:cNvPr id="0" name=""/>
        <dsp:cNvSpPr/>
      </dsp:nvSpPr>
      <dsp:spPr>
        <a:xfrm>
          <a:off x="862770" y="2172486"/>
          <a:ext cx="1461926" cy="795453"/>
        </a:xfrm>
        <a:prstGeom prst="roundRect">
          <a:avLst/>
        </a:prstGeom>
        <a:solidFill>
          <a:srgbClr val="1FB3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Проф.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развитие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учителя</a:t>
          </a:r>
          <a:endParaRPr lang="ru-RU" sz="1100" kern="1200" dirty="0"/>
        </a:p>
      </dsp:txBody>
      <dsp:txXfrm>
        <a:off x="862770" y="2172486"/>
        <a:ext cx="1461926" cy="795453"/>
      </dsp:txXfrm>
    </dsp:sp>
    <dsp:sp modelId="{D98AD7EE-1326-4B11-923D-8F247D7C3777}">
      <dsp:nvSpPr>
        <dsp:cNvPr id="0" name=""/>
        <dsp:cNvSpPr/>
      </dsp:nvSpPr>
      <dsp:spPr>
        <a:xfrm>
          <a:off x="1405720" y="465180"/>
          <a:ext cx="2806709" cy="2806709"/>
        </a:xfrm>
        <a:custGeom>
          <a:avLst/>
          <a:gdLst/>
          <a:ahLst/>
          <a:cxnLst/>
          <a:rect l="0" t="0" r="0" b="0"/>
          <a:pathLst>
            <a:path>
              <a:moveTo>
                <a:pt x="29844" y="1691232"/>
              </a:moveTo>
              <a:arcTo wR="1403354" hR="1403354" stAng="10089754" swAng="4222912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gif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worldbank.org/" TargetMode="External"/><Relationship Id="rId12" Type="http://schemas.openxmlformats.org/officeDocument/2006/relationships/hyperlink" Target="http://www.ria.ru/ratings/" TargetMode="Externa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.gi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5" Type="http://schemas.openxmlformats.org/officeDocument/2006/relationships/oleObject" Target="../embeddings/oleObject1.bin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hyperlink" Target="http://www.iuorao.ru/" TargetMode="External"/><Relationship Id="rId14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hyperlink" Target="http://www.airfresh.ru/files/McQuay_clipart3.jpg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hyperlink" Target="http://www.kaizenway.ru/our-company/vacancy/job-description/QA-engineer/QA-USSR.jpg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hyperlink" Target="http://www.baby45.ru/uploads/posts/1243872447_00000001_174.jp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91630"/>
            <a:ext cx="8999984" cy="2448272"/>
          </a:xfrm>
        </p:spPr>
        <p:txBody>
          <a:bodyPr/>
          <a:lstStyle/>
          <a:p>
            <a:pPr algn="r"/>
            <a:r>
              <a:rPr lang="ru-RU" sz="4000" dirty="0" smtClean="0">
                <a:solidFill>
                  <a:schemeClr val="bg1"/>
                </a:solidFill>
              </a:rPr>
              <a:t>Факторы, определяющие качество системы ОКО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i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71976" y="150422"/>
            <a:ext cx="7380344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«Ключевые аспекты построения эффективной системы оценки качества образования и использования результатов оценки учебных достижений школьников»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27-30 марта 2012 года, г. Москва</a:t>
            </a:r>
            <a:endParaRPr lang="ru-RU" sz="11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73474" y="4598058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http://www.rtc-edu.ru/sites/default/files/pict/wb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28" name="Picture 4" descr="Описание: лого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1582" y="4577088"/>
            <a:ext cx="988516" cy="417804"/>
          </a:xfrm>
          <a:prstGeom prst="rect">
            <a:avLst/>
          </a:prstGeom>
          <a:noFill/>
        </p:spPr>
      </p:pic>
      <p:pic>
        <p:nvPicPr>
          <p:cNvPr id="29" name="Picture 10" descr="img6911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Описание: social-240-100.gif">
            <a:hlinkClick r:id="rId12" tgtFrame="&quot;_blank&quot;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668" y="4550320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gizlogo-standard-rgb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951038" y="4577088"/>
            <a:ext cx="411510" cy="411510"/>
          </a:xfrm>
          <a:prstGeom prst="rect">
            <a:avLst/>
          </a:prstGeom>
        </p:spPr>
      </p:pic>
      <p:graphicFrame>
        <p:nvGraphicFramePr>
          <p:cNvPr id="32" name="Object 1"/>
          <p:cNvGraphicFramePr>
            <a:graphicFrameLocks noChangeAspect="1"/>
          </p:cNvGraphicFramePr>
          <p:nvPr/>
        </p:nvGraphicFramePr>
        <p:xfrm>
          <a:off x="2232407" y="4587974"/>
          <a:ext cx="866775" cy="390525"/>
        </p:xfrm>
        <a:graphic>
          <a:graphicData uri="http://schemas.openxmlformats.org/presentationml/2006/ole">
            <p:oleObj spid="_x0000_s1026" name="Точечный рисунок" r:id="rId15" imgW="762106" imgH="343039" progId="PBrush">
              <p:embed/>
            </p:oleObj>
          </a:graphicData>
        </a:graphic>
      </p:graphicFrame>
      <p:pic>
        <p:nvPicPr>
          <p:cNvPr id="33" name="Picture 4" descr="http://www.testing.kg/ima/logo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03848" y="4580049"/>
            <a:ext cx="2664296" cy="395183"/>
          </a:xfrm>
          <a:prstGeom prst="rect">
            <a:avLst/>
          </a:prstGeom>
          <a:noFill/>
        </p:spPr>
      </p:pic>
      <p:sp>
        <p:nvSpPr>
          <p:cNvPr id="15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И.А. </a:t>
            </a:r>
            <a:r>
              <a:rPr lang="ru-RU" sz="1600" b="1" dirty="0" err="1" smtClean="0">
                <a:solidFill>
                  <a:schemeClr val="bg1"/>
                </a:solidFill>
              </a:rPr>
              <a:t>Вальдман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директор Российского Тренингового центра ИУО РАО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512753" y="1252456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СЕССИЯ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9324528" cy="828675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КООРДИНАЦИЯ И СОГЛАСОВАННОСТЬ С СИСТЕМОЙ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08520" y="1127123"/>
            <a:ext cx="9109076" cy="192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Координация и согласованность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образовательной системой показывает, насколько система оценивания взаимоувязана с остальными компонентами системы образования.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Картинка 47 из 960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2895893"/>
            <a:ext cx="4104456" cy="219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123478"/>
            <a:ext cx="889248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КООРДИНАЦИЯ И СОГЛАСОВАННОСТЬ С СИСТЕМОЙ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-108520" y="1116492"/>
            <a:ext cx="9181085" cy="199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Включает связь оценочных мероприятий и системных целей обучения, стандартами и учебным планом, учебниками и методическими материалами, профессиональным развитием учителя.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1524000" y="2238418"/>
          <a:ext cx="5640288" cy="3069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123478"/>
            <a:ext cx="889248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КООРДИНАЦИЯ И СОГЛАСОВАННОСТЬ С СИСТЕМОЙ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321175" y="1203598"/>
            <a:ext cx="4643438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Насколько задания тестов соответствуют целям и содержанию обучения, детализированным в стандарте и учебной программе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Связь между ожиданиями (что ученики должны освоить) и реалиями (что осваивают в действительности)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-324544" y="1347614"/>
          <a:ext cx="5544616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123478"/>
            <a:ext cx="889248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КООРДИНАЦИЯ И СОГЛАСОВАННОСТЬ С СИСТЕМОЙ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004047" y="1545430"/>
            <a:ext cx="3960565" cy="304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Насколько оцениваемые   у школьников знания и навыки   соответствуют содержанию учебной литературы и могут быть сформированы с её помощью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-252536" y="1275606"/>
          <a:ext cx="615617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123478"/>
            <a:ext cx="889248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КООРДИНАЦИЯ И СОГЛАСОВАННОСТЬ С СИСТЕМОЙ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04047" y="1347614"/>
            <a:ext cx="3960565" cy="359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Различные учебные мероприятия и учебные ресурсы по подготовке и повышению квалификации учителя в области использования данных оценки или организации собственных оценочных мероприятий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0" y="1347614"/>
          <a:ext cx="5580112" cy="3651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123478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ТЕХНОЛОГИЯ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-252536" y="1077417"/>
            <a:ext cx="9289033" cy="207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Технология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относится к психометрическому качеству инструментария, процессов  и процедур, применяемых при оценочной работе.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4" descr="Картинка 7 из 960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2427734"/>
            <a:ext cx="3000651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123478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ТЕХНОЛОГИЯ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52536" y="1095474"/>
            <a:ext cx="9325101" cy="118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Технология важна, т.к. если оценивание ненадежное в части дизайна, проведения, анализа, использования, то его результаты повлекут некорректные решения в отношении обучения учащихся и качества системы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2205220" y="2252120"/>
          <a:ext cx="5391116" cy="2889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123478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ТЕХНОЛОГИЯ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211960" y="1118643"/>
            <a:ext cx="4897115" cy="418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Дизайн теста лежит в основе получения надёжных и достоверных данных.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Дизайн строится в соответствии с психометрическими стандартами.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Дизайн включает: подготовку спецификации, разработку и экспертизу тестов и вопросников,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претестирование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подготовку итоговых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варинатов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измерителей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-252536" y="1491630"/>
          <a:ext cx="525658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123478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ТЕХНОЛОГИЯ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0" y="1221582"/>
            <a:ext cx="4537076" cy="379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Процедура проведения должна быть</a:t>
            </a:r>
            <a:r>
              <a:rPr lang="en-US" sz="2000" dirty="0" smtClean="0">
                <a:latin typeface="+mn-lt"/>
                <a:cs typeface="+mn-cs"/>
              </a:rPr>
              <a:t>: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- прозрачна для внешних субъектов и понятна исполнителям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хорошо регламентирована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обеспечивать информационную безопасность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осуществляться подготовленными специалистами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-180528" y="1347614"/>
          <a:ext cx="5328592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123478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ТЕХНОЛОГИЯ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139952" y="1059582"/>
            <a:ext cx="485958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 интерпретация данных проводится в соответствии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- с установленными стандартами и надёжными методиками статистического анализа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с вопросами, на которые должна дать ответа оценка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с учётом факторов, оказывающих влияние на результаты (если это возможно)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-324544" y="1419622"/>
          <a:ext cx="529208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КЛЮЧЕВЫЕ ВОПРОСЫ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2875" y="1059582"/>
            <a:ext cx="8893175" cy="374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Какую роль в становлении системы ОКО играет благоприятная среда?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Каким образом оценка образовательных достижений учащихся должна быть связана с ключевыми элементами системы образования?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Каковы основные стадии развития системы оценки качества образования?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123478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ТЕХНОЛОГИЯ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36096" y="1221582"/>
            <a:ext cx="3563442" cy="345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Грамотное использование результатов оценки поможет избежать некорректных решений в отношении учащихся школ и системы образования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144016" y="1347614"/>
          <a:ext cx="5364088" cy="3651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51470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+mj-lt"/>
              </a:rPr>
              <a:t>РАМКА ДЛЯ СИСТЕМЫ ОКО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1438" y="897731"/>
          <a:ext cx="8964490" cy="4191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8"/>
                <a:gridCol w="2160240"/>
                <a:gridCol w="2016224"/>
                <a:gridCol w="1519470"/>
                <a:gridCol w="1792898"/>
              </a:tblGrid>
              <a:tr h="838386">
                <a:tc rowSpan="2" gridSpan="2"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chemeClr val="tx1"/>
                          </a:solidFill>
                        </a:rPr>
                        <a:t>Ключевые параметры</a:t>
                      </a:r>
                    </a:p>
                    <a:p>
                      <a:r>
                        <a:rPr lang="ru-RU" sz="1500" b="1" i="1" dirty="0" smtClean="0">
                          <a:solidFill>
                            <a:schemeClr val="tx1"/>
                          </a:solidFill>
                        </a:rPr>
                        <a:t>эффективной системы</a:t>
                      </a:r>
                    </a:p>
                    <a:p>
                      <a:r>
                        <a:rPr lang="ru-RU" sz="1500" b="1" i="1" dirty="0" smtClean="0">
                          <a:solidFill>
                            <a:schemeClr val="tx1"/>
                          </a:solidFill>
                        </a:rPr>
                        <a:t>оценивания</a:t>
                      </a:r>
                      <a:endParaRPr lang="ru-RU" sz="1500" b="1" i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solidFill>
                      <a:srgbClr val="1FB3D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Виды/цели программ оценки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38386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Внутриклассное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оценивание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Экзамены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Крупномасшт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оценивание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(мониторинги)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0070C0"/>
                    </a:solidFill>
                  </a:tcPr>
                </a:tc>
              </a:tr>
              <a:tr h="838386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Факторы/ параметры качества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 marT="34290" marB="3429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Благоприятная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среда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34290" marB="34290"/>
                </a:tc>
              </a:tr>
              <a:tr h="83838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Согласованность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с системой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34290" marB="34290"/>
                </a:tc>
              </a:tr>
              <a:tr h="83838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Технология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51470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+mj-lt"/>
              </a:rPr>
              <a:t>РАМКА И ИНДИКАТОРЫ ДЛЯ СИСТЕМЫ ОКО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8" y="897731"/>
          <a:ext cx="8964490" cy="4191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8"/>
                <a:gridCol w="2160240"/>
                <a:gridCol w="2016224"/>
                <a:gridCol w="1519470"/>
                <a:gridCol w="1792898"/>
              </a:tblGrid>
              <a:tr h="838386">
                <a:tc rowSpan="2" gridSpan="2"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chemeClr val="tx1"/>
                          </a:solidFill>
                        </a:rPr>
                        <a:t>Ключевые параметры</a:t>
                      </a:r>
                    </a:p>
                    <a:p>
                      <a:r>
                        <a:rPr lang="ru-RU" sz="1500" b="1" i="1" dirty="0" smtClean="0">
                          <a:solidFill>
                            <a:schemeClr val="tx1"/>
                          </a:solidFill>
                        </a:rPr>
                        <a:t>эффективной системы</a:t>
                      </a:r>
                    </a:p>
                    <a:p>
                      <a:r>
                        <a:rPr lang="ru-RU" sz="1500" b="1" i="1" dirty="0" smtClean="0">
                          <a:solidFill>
                            <a:schemeClr val="tx1"/>
                          </a:solidFill>
                        </a:rPr>
                        <a:t>оценивания</a:t>
                      </a:r>
                      <a:endParaRPr lang="ru-RU" sz="1500" b="1" i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solidFill>
                      <a:srgbClr val="1FB3D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Виды/цели программ оценки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38386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Внутриклассное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оценивание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Экзамены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Крупномасшт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оценивание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(мониторинги)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0070C0"/>
                    </a:solidFill>
                  </a:tcPr>
                </a:tc>
              </a:tr>
              <a:tr h="838386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Факторы/ параметры качества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 marT="34290" marB="3429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Благоприятная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среда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34290" marB="34290"/>
                </a:tc>
              </a:tr>
              <a:tr h="83838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Согласованность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с системой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/>
                </a:tc>
              </a:tr>
              <a:tr h="83838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Технология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32364" y="2571750"/>
            <a:ext cx="302418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ts val="1400"/>
              </a:lnSpc>
              <a:spcBef>
                <a:spcPts val="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Политика</a:t>
            </a:r>
          </a:p>
          <a:p>
            <a:pPr marL="342900" indent="-342900" algn="ctr" eaLnBrk="0" hangingPunct="0">
              <a:lnSpc>
                <a:spcPts val="1400"/>
              </a:lnSpc>
              <a:spcBef>
                <a:spcPts val="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Финансовые ресурсы</a:t>
            </a:r>
          </a:p>
          <a:p>
            <a:pPr marL="342900" indent="-342900" algn="ctr" eaLnBrk="0" hangingPunct="0">
              <a:lnSpc>
                <a:spcPts val="1400"/>
              </a:lnSpc>
              <a:spcBef>
                <a:spcPts val="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Организационные структуры</a:t>
            </a:r>
          </a:p>
          <a:p>
            <a:pPr marL="342900" indent="-342900" algn="ctr" eaLnBrk="0" hangingPunct="0">
              <a:lnSpc>
                <a:spcPts val="1400"/>
              </a:lnSpc>
              <a:spcBef>
                <a:spcPts val="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Человеческие ресурсы</a:t>
            </a:r>
            <a:endParaRPr lang="ru-RU" sz="1600" i="1" kern="0" dirty="0">
              <a:latin typeface="+mn-lt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148264" y="4250236"/>
            <a:ext cx="3024187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2000" indent="-342900" algn="ctr" eaLnBrk="0" hangingPunct="0">
              <a:lnSpc>
                <a:spcPts val="1600"/>
              </a:lnSpc>
              <a:spcBef>
                <a:spcPts val="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Дизайн</a:t>
            </a:r>
          </a:p>
          <a:p>
            <a:pPr marL="252000" indent="-342900" algn="ctr" eaLnBrk="0" hangingPunct="0">
              <a:lnSpc>
                <a:spcPts val="1600"/>
              </a:lnSpc>
              <a:spcBef>
                <a:spcPts val="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Администрирование</a:t>
            </a:r>
          </a:p>
          <a:p>
            <a:pPr marL="252000" indent="-342900" algn="ctr" eaLnBrk="0" hangingPunct="0">
              <a:lnSpc>
                <a:spcPts val="1600"/>
              </a:lnSpc>
              <a:spcBef>
                <a:spcPts val="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Анализ</a:t>
            </a:r>
          </a:p>
          <a:p>
            <a:pPr marL="252000" indent="-342900" algn="ctr" eaLnBrk="0" hangingPunct="0">
              <a:lnSpc>
                <a:spcPts val="1600"/>
              </a:lnSpc>
              <a:spcBef>
                <a:spcPts val="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Применение</a:t>
            </a:r>
            <a:endParaRPr lang="ru-RU" sz="1600" i="1" kern="0" dirty="0">
              <a:latin typeface="+mn-lt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51276" y="3489723"/>
            <a:ext cx="5292725" cy="70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ts val="1600"/>
              </a:lnSpc>
              <a:spcBef>
                <a:spcPts val="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Учебный план</a:t>
            </a:r>
          </a:p>
          <a:p>
            <a:pPr marL="342900" indent="-342900" algn="ctr" eaLnBrk="0" hangingPunct="0">
              <a:lnSpc>
                <a:spcPts val="1600"/>
              </a:lnSpc>
              <a:spcBef>
                <a:spcPts val="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Учебники и методические материалы</a:t>
            </a:r>
          </a:p>
          <a:p>
            <a:pPr marL="342900" indent="-342900" algn="ctr" eaLnBrk="0" hangingPunct="0">
              <a:lnSpc>
                <a:spcPts val="1600"/>
              </a:lnSpc>
              <a:spcBef>
                <a:spcPts val="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Подготовка и повышение квалификации учителей</a:t>
            </a:r>
            <a:endParaRPr lang="ru-RU" sz="1600" i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123478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+mj-lt"/>
              </a:rPr>
              <a:t>УРОВНИ РАЗВИТИЯ СИСТЕМЫ ОЦЕНКИ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7" y="1226046"/>
            <a:ext cx="475205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195736" y="3651375"/>
            <a:ext cx="461665" cy="1161985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ru-RU" dirty="0"/>
              <a:t>Латентный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16016" y="3561860"/>
            <a:ext cx="461665" cy="135015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ru-RU" dirty="0"/>
              <a:t>Созданный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177" y="3669872"/>
            <a:ext cx="461665" cy="103547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>
              <a:defRPr/>
            </a:pPr>
            <a:r>
              <a:rPr lang="ru-RU" dirty="0"/>
              <a:t>Зрелый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63889" y="3615866"/>
            <a:ext cx="461665" cy="1476164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r">
              <a:defRPr/>
            </a:pPr>
            <a:r>
              <a:rPr lang="ru-RU" dirty="0" smtClean="0"/>
              <a:t>Создаваемый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123478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+mj-lt"/>
              </a:rPr>
              <a:t>УРОВНИ РАЗВИТИЯ СИСТЕМЫ ОЦЕНКИ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10"/>
          <p:cNvSpPr>
            <a:spLocks noChangeArrowheads="1"/>
          </p:cNvSpPr>
          <p:nvPr/>
        </p:nvSpPr>
        <p:spPr bwMode="auto">
          <a:xfrm>
            <a:off x="144338" y="1263987"/>
            <a:ext cx="882015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i="1" dirty="0"/>
              <a:t>Латентный</a:t>
            </a:r>
            <a:r>
              <a:rPr lang="ru-RU" sz="2400" i="1" dirty="0"/>
              <a:t> у</a:t>
            </a:r>
            <a:r>
              <a:rPr lang="ru-RU" sz="2400" dirty="0"/>
              <a:t>ровень – самый низкий, он показывает отсутствие определяющих признаков</a:t>
            </a:r>
          </a:p>
          <a:p>
            <a:pPr algn="just"/>
            <a:endParaRPr lang="ru-RU" sz="1400" dirty="0"/>
          </a:p>
          <a:p>
            <a:pPr algn="just"/>
            <a:r>
              <a:rPr lang="ru-RU" sz="2400" b="1" i="1" dirty="0"/>
              <a:t>Создаваемый</a:t>
            </a:r>
            <a:r>
              <a:rPr lang="ru-RU" sz="2400" dirty="0"/>
              <a:t> уровень - частично присутствуют определяющие признаки</a:t>
            </a:r>
          </a:p>
          <a:p>
            <a:pPr algn="just"/>
            <a:endParaRPr lang="ru-RU" sz="1400" dirty="0"/>
          </a:p>
          <a:p>
            <a:pPr algn="just"/>
            <a:r>
              <a:rPr lang="ru-RU" sz="2400" b="1" i="1" dirty="0"/>
              <a:t>Созданный</a:t>
            </a:r>
            <a:r>
              <a:rPr lang="ru-RU" sz="2400" dirty="0"/>
              <a:t>  уровень – система обладает минимальным набором желаемых показателей</a:t>
            </a:r>
          </a:p>
          <a:p>
            <a:pPr algn="just"/>
            <a:endParaRPr lang="ru-RU" sz="1400" dirty="0"/>
          </a:p>
          <a:p>
            <a:pPr algn="just"/>
            <a:r>
              <a:rPr lang="ru-RU" sz="2400" b="1" i="1" dirty="0"/>
              <a:t>Зрелый</a:t>
            </a:r>
            <a:r>
              <a:rPr lang="ru-RU" sz="2400" dirty="0"/>
              <a:t> уровень – представлены идеальные или лучшие практики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123478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+mj-lt"/>
              </a:rPr>
              <a:t>УРОВНИ РАЗВИТИЯ СИСТЕМЫ ОЦЕНКИ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950" y="1228191"/>
          <a:ext cx="8928100" cy="3852688"/>
        </p:xfrm>
        <a:graphic>
          <a:graphicData uri="http://schemas.openxmlformats.org/drawingml/2006/table">
            <a:tbl>
              <a:tblPr/>
              <a:tblGrid>
                <a:gridCol w="2327275"/>
                <a:gridCol w="3286125"/>
                <a:gridCol w="3314700"/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Создаваемая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Благоприятная внешняя среда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Нет или ограниченная политическая рамка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Наличие политической рамки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Мало подготовленного персонала; высокая текучесть кадров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Учебные программы/обученный персонал и низкая текучесть кадров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0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Ненадежное финансирование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Стабильное финансирование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Неясные институциональные системы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Четкие институциональные структуры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123478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+mj-lt"/>
              </a:rPr>
              <a:t>УРОВНИ РАЗВИТИЯ СИСТЕМЫ ОЦЕНКИ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950" y="1439014"/>
          <a:ext cx="8928100" cy="3017520"/>
        </p:xfrm>
        <a:graphic>
          <a:graphicData uri="http://schemas.openxmlformats.org/drawingml/2006/table">
            <a:tbl>
              <a:tblPr/>
              <a:tblGrid>
                <a:gridCol w="2327275"/>
                <a:gridCol w="3286125"/>
                <a:gridCol w="3314700"/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Создаваемая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218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Координация и согласованность с элементами системы образования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Оценивание не полностью соответствует целям обучения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Оценивание соответствует целям обучения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Оценивания не сихронизированы с реформами в других областях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Оценивание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сихронизировано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реформами в других областях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123478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+mj-lt"/>
              </a:rPr>
              <a:t>УРОВНИ РАЗВИТИЯ СИСТЕМЫ ОЦЕНКИ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950" y="1383506"/>
          <a:ext cx="8928100" cy="2988444"/>
        </p:xfrm>
        <a:graphic>
          <a:graphicData uri="http://schemas.openxmlformats.org/drawingml/2006/table">
            <a:tbl>
              <a:tblPr/>
              <a:tblGrid>
                <a:gridCol w="2327275"/>
                <a:gridCol w="3286125"/>
                <a:gridCol w="3314700"/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Создаваемая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201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Технология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Ограниченное использование результатов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Систематическое использование результатов для информирования политиков и практиков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Ограниченное знание и применение технологических или профессиональных стандартов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Знание и применение технологических или профессиональных стандартов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123478"/>
            <a:ext cx="87129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+mj-lt"/>
              </a:rPr>
              <a:t>УРОВНИ РАЗВИТИЯ СИСТЕМЫ ОЦЕНКИ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464" y="1121712"/>
            <a:ext cx="889158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Зрелый уровень - те же позиции, что и для Созданного уровня + сильный акцент на:</a:t>
            </a:r>
          </a:p>
          <a:p>
            <a:endParaRPr lang="ru-RU" sz="2800" dirty="0"/>
          </a:p>
          <a:p>
            <a:pPr lvl="1">
              <a:buFont typeface="Arial" charset="0"/>
              <a:buChar char="•"/>
            </a:pPr>
            <a:r>
              <a:rPr lang="ru-RU" sz="2800" dirty="0"/>
              <a:t> </a:t>
            </a:r>
            <a:r>
              <a:rPr lang="ru-RU" sz="2800" dirty="0">
                <a:solidFill>
                  <a:srgbClr val="000000"/>
                </a:solidFill>
                <a:cs typeface="Times New Roman" pitchFamily="18" charset="0"/>
              </a:rPr>
              <a:t>Оценивание для обучения</a:t>
            </a:r>
          </a:p>
          <a:p>
            <a:pPr lvl="1">
              <a:buFont typeface="Arial" charset="0"/>
              <a:buChar char="•"/>
            </a:pPr>
            <a:r>
              <a:rPr lang="ru-RU" sz="2800" dirty="0"/>
              <a:t> </a:t>
            </a:r>
            <a:r>
              <a:rPr lang="ru-RU" sz="2800" dirty="0" err="1">
                <a:solidFill>
                  <a:srgbClr val="000000"/>
                </a:solidFill>
                <a:cs typeface="Times New Roman" pitchFamily="18" charset="0"/>
              </a:rPr>
              <a:t>Внутриклассное</a:t>
            </a:r>
            <a:r>
              <a:rPr lang="ru-RU" sz="2800" dirty="0">
                <a:solidFill>
                  <a:srgbClr val="000000"/>
                </a:solidFill>
                <a:cs typeface="Times New Roman" pitchFamily="18" charset="0"/>
              </a:rPr>
              <a:t> оценивание</a:t>
            </a:r>
          </a:p>
          <a:p>
            <a:pPr lvl="1">
              <a:buFont typeface="Arial" charset="0"/>
              <a:buChar char="•"/>
            </a:pPr>
            <a:r>
              <a:rPr lang="ru-RU" sz="2800" dirty="0"/>
              <a:t> </a:t>
            </a:r>
            <a:r>
              <a:rPr lang="ru-RU" sz="2800" dirty="0">
                <a:solidFill>
                  <a:srgbClr val="000000"/>
                </a:solidFill>
                <a:cs typeface="Times New Roman" pitchFamily="18" charset="0"/>
              </a:rPr>
              <a:t>Роль учителей</a:t>
            </a:r>
          </a:p>
          <a:p>
            <a:pPr lvl="1">
              <a:buFont typeface="Arial" charset="0"/>
              <a:buChar char="•"/>
            </a:pPr>
            <a:r>
              <a:rPr lang="ru-RU" sz="2800" dirty="0"/>
              <a:t> </a:t>
            </a:r>
            <a:r>
              <a:rPr lang="ru-RU" sz="2800" dirty="0">
                <a:solidFill>
                  <a:srgbClr val="000000"/>
                </a:solidFill>
                <a:cs typeface="Times New Roman" pitchFamily="18" charset="0"/>
              </a:rPr>
              <a:t>Инновационные и основанные на исследованиях практики</a:t>
            </a: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ФАКТОРЫ/ПАРАМЕТРЫ КАЧЕСТВА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388" y="1203673"/>
            <a:ext cx="8856662" cy="3672333"/>
          </a:xfrm>
          <a:prstGeom prst="rect">
            <a:avLst/>
          </a:prstGeom>
        </p:spPr>
        <p:txBody>
          <a:bodyPr/>
          <a:lstStyle/>
          <a:p>
            <a:pPr algn="just">
              <a:defRPr/>
            </a:pPr>
            <a:r>
              <a:rPr lang="ru-RU" sz="2800" dirty="0">
                <a:latin typeface="+mn-lt"/>
              </a:rPr>
              <a:t>Три основных фактора, которые обуславливают качество системы оценивания: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2800" i="1" dirty="0">
                <a:latin typeface="+mn-lt"/>
              </a:rPr>
              <a:t> благоприятная внешняя среда</a:t>
            </a:r>
            <a:endParaRPr lang="ru-RU" sz="2800" dirty="0">
              <a:latin typeface="+mn-lt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2800" i="1" dirty="0">
                <a:latin typeface="+mn-lt"/>
              </a:rPr>
              <a:t> координация и согласованность с  элементами образовательной системы</a:t>
            </a:r>
            <a:endParaRPr lang="ru-RU" sz="280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i="1" dirty="0">
                <a:latin typeface="+mn-lt"/>
              </a:rPr>
              <a:t> технология</a:t>
            </a:r>
          </a:p>
          <a:p>
            <a:pPr>
              <a:defRPr/>
            </a:pPr>
            <a:endParaRPr lang="ru-RU" sz="2000" i="1" dirty="0">
              <a:latin typeface="+mn-lt"/>
            </a:endParaRPr>
          </a:p>
          <a:p>
            <a:pPr>
              <a:defRPr/>
            </a:pPr>
            <a:r>
              <a:rPr lang="ru-RU" sz="2000" dirty="0">
                <a:latin typeface="+mn-lt"/>
              </a:rPr>
              <a:t>(</a:t>
            </a:r>
            <a:r>
              <a:rPr lang="en-US" sz="2000" dirty="0">
                <a:latin typeface="+mn-lt"/>
              </a:rPr>
              <a:t>AERA</a:t>
            </a:r>
            <a:r>
              <a:rPr lang="ru-RU" sz="2000" dirty="0">
                <a:latin typeface="+mn-lt"/>
              </a:rPr>
              <a:t>, </a:t>
            </a:r>
            <a:r>
              <a:rPr lang="en-US" sz="2000" dirty="0">
                <a:latin typeface="+mn-lt"/>
              </a:rPr>
              <a:t>APA</a:t>
            </a:r>
            <a:r>
              <a:rPr lang="ru-RU" sz="2000" dirty="0">
                <a:latin typeface="+mn-lt"/>
              </a:rPr>
              <a:t>, &amp; </a:t>
            </a:r>
            <a:r>
              <a:rPr lang="en-US" sz="2000" dirty="0">
                <a:latin typeface="+mn-lt"/>
              </a:rPr>
              <a:t>NCME</a:t>
            </a:r>
            <a:r>
              <a:rPr lang="ru-RU" sz="2000" dirty="0">
                <a:latin typeface="+mn-lt"/>
              </a:rPr>
              <a:t>, 1999; </a:t>
            </a:r>
            <a:r>
              <a:rPr lang="en-US" sz="2000" dirty="0">
                <a:latin typeface="+mn-lt"/>
              </a:rPr>
              <a:t>Darling</a:t>
            </a:r>
            <a:r>
              <a:rPr lang="ru-RU" sz="2000" dirty="0">
                <a:latin typeface="+mn-lt"/>
              </a:rPr>
              <a:t>-</a:t>
            </a:r>
            <a:r>
              <a:rPr lang="en-US" sz="2000" dirty="0">
                <a:latin typeface="+mn-lt"/>
              </a:rPr>
              <a:t>Hammond</a:t>
            </a:r>
            <a:r>
              <a:rPr lang="ru-RU" sz="2000" dirty="0">
                <a:latin typeface="+mn-lt"/>
              </a:rPr>
              <a:t> &amp; </a:t>
            </a:r>
            <a:r>
              <a:rPr lang="en-US" sz="2000" dirty="0">
                <a:latin typeface="+mn-lt"/>
              </a:rPr>
              <a:t>Wentworth</a:t>
            </a:r>
            <a:r>
              <a:rPr lang="ru-RU" sz="2000" dirty="0">
                <a:latin typeface="+mn-lt"/>
              </a:rPr>
              <a:t>, 2010)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БЛАГОПРИЯТНАЯ СРЕДА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80528" y="1041748"/>
            <a:ext cx="9180513" cy="2466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Благоприятная внешняя среда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связана с более широким контекстом, в котором происходит оценивание, и с тем, насколько такой контекст способствует и помогает проведению оценивания.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Картинка 7 из 8134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00005" y="2814118"/>
            <a:ext cx="3428179" cy="231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БЛАГОПРИЯТНАЯ СРЕДА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36512" y="1095623"/>
            <a:ext cx="9073008" cy="75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акторы, влияющие на способность стабильно и эффективно заниматься оцениванием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812032" y="1635646"/>
          <a:ext cx="6288360" cy="3465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БЛАГОПРИЯТНАЯ СРЕДА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87901" y="1115337"/>
            <a:ext cx="428466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Законодательные и политические приоритеты изложены в официальных документах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Построена на прозрачных процедурах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Обеспечивает принятие ключевых решений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Четко описывает роли и обязанности всех субъектов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-180528" y="1500336"/>
          <a:ext cx="5688632" cy="3087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БЛАГОПРИЯТНАЯ СРЕДА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87901" y="1528638"/>
            <a:ext cx="4284663" cy="313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Наличие стабильных объемов и источников финансирования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Покрывает затраты на основные мероприятия, а также на научно-технологическую деятельность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-324544" y="1491630"/>
          <a:ext cx="5832648" cy="3330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БЛАГОПРИЯТНАЯ СРЕДА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87901" y="1599382"/>
            <a:ext cx="4284663" cy="30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Стабильные, с высоким статусом и авторитетом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Необходимая материально-техническая инфраструктура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Надлежащий баланс между самостоятельностью и отчетностью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-252536" y="1545636"/>
          <a:ext cx="5832648" cy="325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БЛАГОПРИЯТНАЯ СРЕДА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1" y="1131441"/>
            <a:ext cx="4500563" cy="388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Персонал для выполнения основных функций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имеется в достаточном количестве,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стабильный,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квалифицированный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Наличие системы подготовки кадров (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соответствующие программы в вузах, учебные курсы, ознакомительные семинары и т.п.)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-324544" y="1419622"/>
          <a:ext cx="59046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4281</TotalTime>
  <Words>650</Words>
  <Application>Microsoft Office PowerPoint</Application>
  <PresentationFormat>Экран (16:9)</PresentationFormat>
  <Paragraphs>286</Paragraphs>
  <Slides>29</Slides>
  <Notes>29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Тема Office</vt:lpstr>
      <vt:lpstr>Точечный рисунок</vt:lpstr>
      <vt:lpstr>Факторы, определяющие качество системы ОКО  </vt:lpstr>
      <vt:lpstr>КЛЮЧЕВЫЕ ВОПРОСЫ</vt:lpstr>
      <vt:lpstr>ФАКТОРЫ/ПАРАМЕТРЫ КАЧЕСТВА</vt:lpstr>
      <vt:lpstr>БЛАГОПРИЯТНАЯ СРЕДА</vt:lpstr>
      <vt:lpstr>БЛАГОПРИЯТНАЯ СРЕДА</vt:lpstr>
      <vt:lpstr>БЛАГОПРИЯТНАЯ СРЕДА</vt:lpstr>
      <vt:lpstr>БЛАГОПРИЯТНАЯ СРЕДА</vt:lpstr>
      <vt:lpstr>БЛАГОПРИЯТНАЯ СРЕДА</vt:lpstr>
      <vt:lpstr>БЛАГОПРИЯТНАЯ СРЕДА</vt:lpstr>
      <vt:lpstr>КООРДИНАЦИЯ И СОГЛАСОВАННОСТЬ С СИСТЕМОЙ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Тренинговый центр</cp:lastModifiedBy>
  <cp:revision>167</cp:revision>
  <dcterms:created xsi:type="dcterms:W3CDTF">2011-08-25T06:09:31Z</dcterms:created>
  <dcterms:modified xsi:type="dcterms:W3CDTF">2012-03-24T08:45:07Z</dcterms:modified>
</cp:coreProperties>
</file>