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0" r:id="rId2"/>
    <p:sldId id="339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</p:sldIdLst>
  <p:sldSz cx="9144000" cy="6858000" type="screen4x3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FB38"/>
    <a:srgbClr val="1663A5"/>
    <a:srgbClr val="90B0CA"/>
    <a:srgbClr val="D0DDE8"/>
    <a:srgbClr val="B3C9DB"/>
    <a:srgbClr val="C0C0C0"/>
    <a:srgbClr val="D2DAE0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8" autoAdjust="0"/>
    <p:restoredTop sz="83867" autoAdjust="0"/>
  </p:normalViewPr>
  <p:slideViewPr>
    <p:cSldViewPr>
      <p:cViewPr varScale="1">
        <p:scale>
          <a:sx n="59" d="100"/>
          <a:sy n="59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6B56B-60B7-4D28-967A-54576624963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AAC9B0-4AAD-4708-A5D0-150D42B39107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chemeClr val="tx1"/>
              </a:solidFill>
            </a:rPr>
            <a:t>Управле</a:t>
          </a:r>
          <a:endParaRPr lang="ru-RU" sz="1600" b="1" dirty="0" smtClean="0">
            <a:solidFill>
              <a:schemeClr val="tx1"/>
            </a:solidFill>
          </a:endParaRPr>
        </a:p>
        <a:p>
          <a:r>
            <a:rPr lang="ru-RU" sz="1600" b="1" dirty="0" err="1" smtClean="0">
              <a:solidFill>
                <a:schemeClr val="tx1"/>
              </a:solidFill>
            </a:rPr>
            <a:t>ние</a:t>
          </a:r>
          <a:endParaRPr lang="ru-RU" sz="1600" b="1" dirty="0">
            <a:solidFill>
              <a:schemeClr val="tx1"/>
            </a:solidFill>
          </a:endParaRPr>
        </a:p>
      </dgm:t>
    </dgm:pt>
    <dgm:pt modelId="{00BC25FD-D8E8-406B-A5F6-DE5F47477D8C}" type="parTrans" cxnId="{F422CCB7-4704-47BB-A21E-B05592A1F7AF}">
      <dgm:prSet/>
      <dgm:spPr/>
      <dgm:t>
        <a:bodyPr/>
        <a:lstStyle/>
        <a:p>
          <a:endParaRPr lang="ru-RU"/>
        </a:p>
      </dgm:t>
    </dgm:pt>
    <dgm:pt modelId="{390B0B4F-B5A0-4A9C-A925-57541CD53503}" type="sibTrans" cxnId="{F422CCB7-4704-47BB-A21E-B05592A1F7AF}">
      <dgm:prSet/>
      <dgm:spPr/>
      <dgm:t>
        <a:bodyPr/>
        <a:lstStyle/>
        <a:p>
          <a:endParaRPr lang="ru-RU"/>
        </a:p>
      </dgm:t>
    </dgm:pt>
    <dgm:pt modelId="{C52F1EB4-B673-4BEF-9B96-FDC368C90754}">
      <dgm:prSet phldrT="[Текст]"/>
      <dgm:spPr/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4201017F-20F3-4DA1-8CB7-4E20365A4FF4}" type="parTrans" cxnId="{A354ED40-5E98-4EB8-BFFF-80E7473E47BE}">
      <dgm:prSet/>
      <dgm:spPr/>
      <dgm:t>
        <a:bodyPr/>
        <a:lstStyle/>
        <a:p>
          <a:endParaRPr lang="ru-RU"/>
        </a:p>
      </dgm:t>
    </dgm:pt>
    <dgm:pt modelId="{88607408-F8DC-4483-95D2-BFCAFB0674CB}" type="sibTrans" cxnId="{A354ED40-5E98-4EB8-BFFF-80E7473E47BE}">
      <dgm:prSet/>
      <dgm:spPr/>
      <dgm:t>
        <a:bodyPr/>
        <a:lstStyle/>
        <a:p>
          <a:endParaRPr lang="ru-RU"/>
        </a:p>
      </dgm:t>
    </dgm:pt>
    <dgm:pt modelId="{07A38187-82F6-4E3D-BA2A-5B0F934839E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Регулирование</a:t>
          </a:r>
          <a:endParaRPr lang="ru-RU" sz="1600" b="1" dirty="0">
            <a:solidFill>
              <a:schemeClr val="tx1"/>
            </a:solidFill>
          </a:endParaRPr>
        </a:p>
      </dgm:t>
    </dgm:pt>
    <dgm:pt modelId="{A8F5AEAE-8819-4792-8DD2-CFDE50375BC6}" type="parTrans" cxnId="{49836276-3663-468A-890C-613F90DFBAFC}">
      <dgm:prSet/>
      <dgm:spPr/>
      <dgm:t>
        <a:bodyPr/>
        <a:lstStyle/>
        <a:p>
          <a:endParaRPr lang="ru-RU"/>
        </a:p>
      </dgm:t>
    </dgm:pt>
    <dgm:pt modelId="{D19DC06C-FA94-4D5C-8413-483162AF639D}" type="sibTrans" cxnId="{49836276-3663-468A-890C-613F90DFBAFC}">
      <dgm:prSet/>
      <dgm:spPr/>
      <dgm:t>
        <a:bodyPr/>
        <a:lstStyle/>
        <a:p>
          <a:endParaRPr lang="ru-RU"/>
        </a:p>
      </dgm:t>
    </dgm:pt>
    <dgm:pt modelId="{E73E33D3-1232-425B-A383-1F420E066E34}">
      <dgm:prSet phldrT="[Текст]"/>
      <dgm:spPr/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F8CFC536-25EB-44DC-8A2B-4632EC3452CF}" type="parTrans" cxnId="{D0C90266-6BFC-41E8-91FC-EE284BEF1384}">
      <dgm:prSet/>
      <dgm:spPr/>
      <dgm:t>
        <a:bodyPr/>
        <a:lstStyle/>
        <a:p>
          <a:endParaRPr lang="ru-RU"/>
        </a:p>
      </dgm:t>
    </dgm:pt>
    <dgm:pt modelId="{C41C75BA-F99F-4DC9-AEEF-370EEA24855B}" type="sibTrans" cxnId="{D0C90266-6BFC-41E8-91FC-EE284BEF1384}">
      <dgm:prSet/>
      <dgm:spPr/>
      <dgm:t>
        <a:bodyPr/>
        <a:lstStyle/>
        <a:p>
          <a:endParaRPr lang="ru-RU"/>
        </a:p>
      </dgm:t>
    </dgm:pt>
    <dgm:pt modelId="{847A30C8-1B2A-47A9-9E15-D4C67191B1A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Контроль</a:t>
          </a:r>
          <a:endParaRPr lang="ru-RU" sz="1600" b="1" dirty="0">
            <a:solidFill>
              <a:schemeClr val="tx1"/>
            </a:solidFill>
          </a:endParaRPr>
        </a:p>
      </dgm:t>
    </dgm:pt>
    <dgm:pt modelId="{97A45DA6-8610-4C48-AFAE-CD9CE69D565F}" type="parTrans" cxnId="{1C8BB03E-9228-49CD-B427-68A69D446DAD}">
      <dgm:prSet/>
      <dgm:spPr/>
      <dgm:t>
        <a:bodyPr/>
        <a:lstStyle/>
        <a:p>
          <a:endParaRPr lang="ru-RU"/>
        </a:p>
      </dgm:t>
    </dgm:pt>
    <dgm:pt modelId="{17D790EB-1CBF-4818-A17F-E245761AD76E}" type="sibTrans" cxnId="{1C8BB03E-9228-49CD-B427-68A69D446DAD}">
      <dgm:prSet/>
      <dgm:spPr/>
      <dgm:t>
        <a:bodyPr/>
        <a:lstStyle/>
        <a:p>
          <a:endParaRPr lang="ru-RU"/>
        </a:p>
      </dgm:t>
    </dgm:pt>
    <dgm:pt modelId="{EB81EB83-2F53-4D2B-A381-53355DB38709}">
      <dgm:prSet phldrT="[Текст]"/>
      <dgm:spPr/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05AB898E-7A88-4F1D-9847-E359898B1949}" type="parTrans" cxnId="{28431A3B-A7B7-4EE5-99DC-5D69E02804C5}">
      <dgm:prSet/>
      <dgm:spPr/>
      <dgm:t>
        <a:bodyPr/>
        <a:lstStyle/>
        <a:p>
          <a:endParaRPr lang="ru-RU"/>
        </a:p>
      </dgm:t>
    </dgm:pt>
    <dgm:pt modelId="{D0C86655-DD8C-415E-AB5E-46676C5ED245}" type="sibTrans" cxnId="{28431A3B-A7B7-4EE5-99DC-5D69E02804C5}">
      <dgm:prSet/>
      <dgm:spPr/>
      <dgm:t>
        <a:bodyPr/>
        <a:lstStyle/>
        <a:p>
          <a:endParaRPr lang="ru-RU"/>
        </a:p>
      </dgm:t>
    </dgm:pt>
    <dgm:pt modelId="{6BE133EA-EAB8-4E05-8813-1DCF671F1A0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Анализ</a:t>
          </a:r>
          <a:endParaRPr lang="ru-RU" sz="1600" b="1" dirty="0">
            <a:solidFill>
              <a:schemeClr val="tx1"/>
            </a:solidFill>
          </a:endParaRPr>
        </a:p>
      </dgm:t>
    </dgm:pt>
    <dgm:pt modelId="{B06F9516-8637-4C12-BC46-A77CEDD632E2}" type="parTrans" cxnId="{739B800A-1B9E-4490-BF74-FC4934FC069D}">
      <dgm:prSet/>
      <dgm:spPr/>
      <dgm:t>
        <a:bodyPr/>
        <a:lstStyle/>
        <a:p>
          <a:endParaRPr lang="ru-RU"/>
        </a:p>
      </dgm:t>
    </dgm:pt>
    <dgm:pt modelId="{483E76D0-8919-4A2E-8375-8BCA4DEFDF8C}" type="sibTrans" cxnId="{739B800A-1B9E-4490-BF74-FC4934FC069D}">
      <dgm:prSet/>
      <dgm:spPr/>
      <dgm:t>
        <a:bodyPr/>
        <a:lstStyle/>
        <a:p>
          <a:endParaRPr lang="ru-RU"/>
        </a:p>
      </dgm:t>
    </dgm:pt>
    <dgm:pt modelId="{686DB5ED-C427-44FB-8C59-0A170305F341}">
      <dgm:prSet phldrT="[Текст]"/>
      <dgm:spPr/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F66EFF92-2E7D-4F56-AD1E-1BC52ADC5632}" type="parTrans" cxnId="{02D9C2E3-72A2-4736-9779-663AC55E0CD6}">
      <dgm:prSet/>
      <dgm:spPr/>
      <dgm:t>
        <a:bodyPr/>
        <a:lstStyle/>
        <a:p>
          <a:endParaRPr lang="ru-RU"/>
        </a:p>
      </dgm:t>
    </dgm:pt>
    <dgm:pt modelId="{3EE6307F-A4ED-4A88-84B7-A668E51D430B}" type="sibTrans" cxnId="{02D9C2E3-72A2-4736-9779-663AC55E0CD6}">
      <dgm:prSet/>
      <dgm:spPr/>
      <dgm:t>
        <a:bodyPr/>
        <a:lstStyle/>
        <a:p>
          <a:endParaRPr lang="ru-RU"/>
        </a:p>
      </dgm:t>
    </dgm:pt>
    <dgm:pt modelId="{5E8C98CF-2EDC-416F-96E1-8D5384E63F3D}">
      <dgm:prSet phldrT="[Текст]"/>
      <dgm:spPr/>
      <dgm:t>
        <a:bodyPr/>
        <a:lstStyle/>
        <a:p>
          <a:r>
            <a:rPr lang="ru-RU" dirty="0" smtClean="0"/>
            <a:t>Дистрибьюция</a:t>
          </a:r>
          <a:endParaRPr lang="ru-RU" dirty="0"/>
        </a:p>
      </dgm:t>
    </dgm:pt>
    <dgm:pt modelId="{62F56EB1-A175-4DD1-90AA-4DC8A2E421A8}" type="parTrans" cxnId="{8F140D3E-C149-433C-A396-636F80D71263}">
      <dgm:prSet/>
      <dgm:spPr/>
      <dgm:t>
        <a:bodyPr/>
        <a:lstStyle/>
        <a:p>
          <a:endParaRPr lang="ru-RU"/>
        </a:p>
      </dgm:t>
    </dgm:pt>
    <dgm:pt modelId="{B8030AC4-21C8-4AC7-B80D-60B57C072692}" type="sibTrans" cxnId="{8F140D3E-C149-433C-A396-636F80D71263}">
      <dgm:prSet/>
      <dgm:spPr/>
      <dgm:t>
        <a:bodyPr/>
        <a:lstStyle/>
        <a:p>
          <a:endParaRPr lang="ru-RU"/>
        </a:p>
      </dgm:t>
    </dgm:pt>
    <dgm:pt modelId="{CE762E61-6EC9-4557-9C1D-0FAFAB2CA9D0}">
      <dgm:prSet phldrT="[Текст]"/>
      <dgm:spPr/>
      <dgm:t>
        <a:bodyPr/>
        <a:lstStyle/>
        <a:p>
          <a:r>
            <a:rPr lang="ru-RU" dirty="0" smtClean="0"/>
            <a:t>Проведение</a:t>
          </a:r>
          <a:endParaRPr lang="ru-RU" dirty="0"/>
        </a:p>
      </dgm:t>
    </dgm:pt>
    <dgm:pt modelId="{B92C2160-77CE-4269-B1C7-8FD6093593BF}" type="parTrans" cxnId="{1DC5C111-E767-45DC-A47C-11DBE851707C}">
      <dgm:prSet/>
      <dgm:spPr/>
      <dgm:t>
        <a:bodyPr/>
        <a:lstStyle/>
        <a:p>
          <a:endParaRPr lang="ru-RU"/>
        </a:p>
      </dgm:t>
    </dgm:pt>
    <dgm:pt modelId="{0002DFF2-8644-4AB6-825C-DD51EB282C58}" type="sibTrans" cxnId="{1DC5C111-E767-45DC-A47C-11DBE851707C}">
      <dgm:prSet/>
      <dgm:spPr/>
      <dgm:t>
        <a:bodyPr/>
        <a:lstStyle/>
        <a:p>
          <a:endParaRPr lang="ru-RU"/>
        </a:p>
      </dgm:t>
    </dgm:pt>
    <dgm:pt modelId="{9BB6D604-5383-4233-A54E-4A4BC4F4C9C9}">
      <dgm:prSet phldrT="[Текст]"/>
      <dgm:spPr/>
      <dgm:t>
        <a:bodyPr/>
        <a:lstStyle/>
        <a:p>
          <a:r>
            <a:rPr lang="ru-RU" dirty="0" smtClean="0"/>
            <a:t>Обработка/проверка</a:t>
          </a:r>
          <a:endParaRPr lang="ru-RU" dirty="0"/>
        </a:p>
      </dgm:t>
    </dgm:pt>
    <dgm:pt modelId="{6D51516D-AEEB-4906-8139-F458D05743B9}" type="parTrans" cxnId="{86C7B84E-D442-4A95-AB8A-D76DF7B6E42E}">
      <dgm:prSet/>
      <dgm:spPr/>
      <dgm:t>
        <a:bodyPr/>
        <a:lstStyle/>
        <a:p>
          <a:endParaRPr lang="ru-RU"/>
        </a:p>
      </dgm:t>
    </dgm:pt>
    <dgm:pt modelId="{7CF3E4A9-8419-456C-8AB4-90B0C8F87755}" type="sibTrans" cxnId="{86C7B84E-D442-4A95-AB8A-D76DF7B6E42E}">
      <dgm:prSet/>
      <dgm:spPr/>
      <dgm:t>
        <a:bodyPr/>
        <a:lstStyle/>
        <a:p>
          <a:endParaRPr lang="ru-RU"/>
        </a:p>
      </dgm:t>
    </dgm:pt>
    <dgm:pt modelId="{0B497B35-4873-4CAA-9324-6D0EA1028CCB}">
      <dgm:prSet/>
      <dgm:spPr/>
      <dgm:t>
        <a:bodyPr/>
        <a:lstStyle/>
        <a:p>
          <a:r>
            <a:rPr lang="ru-RU" smtClean="0"/>
            <a:t>Дистрибьюция</a:t>
          </a:r>
          <a:endParaRPr lang="ru-RU" dirty="0"/>
        </a:p>
      </dgm:t>
    </dgm:pt>
    <dgm:pt modelId="{432CF12E-8EE1-4CE0-9598-85604EF57022}" type="parTrans" cxnId="{259766D1-FCBA-4370-90B3-E0BDD9FA7829}">
      <dgm:prSet/>
      <dgm:spPr/>
      <dgm:t>
        <a:bodyPr/>
        <a:lstStyle/>
        <a:p>
          <a:endParaRPr lang="ru-RU"/>
        </a:p>
      </dgm:t>
    </dgm:pt>
    <dgm:pt modelId="{0C53B55E-F79D-48F6-935E-AFC9371EC2CD}" type="sibTrans" cxnId="{259766D1-FCBA-4370-90B3-E0BDD9FA7829}">
      <dgm:prSet/>
      <dgm:spPr/>
      <dgm:t>
        <a:bodyPr/>
        <a:lstStyle/>
        <a:p>
          <a:endParaRPr lang="ru-RU"/>
        </a:p>
      </dgm:t>
    </dgm:pt>
    <dgm:pt modelId="{343CE271-4A3C-4A2F-AD33-C321B3058AE8}">
      <dgm:prSet/>
      <dgm:spPr/>
      <dgm:t>
        <a:bodyPr/>
        <a:lstStyle/>
        <a:p>
          <a:r>
            <a:rPr lang="ru-RU" smtClean="0"/>
            <a:t>Проведение</a:t>
          </a:r>
          <a:endParaRPr lang="ru-RU" dirty="0"/>
        </a:p>
      </dgm:t>
    </dgm:pt>
    <dgm:pt modelId="{5CDB2A23-1B0A-40C1-A384-5558297C944B}" type="parTrans" cxnId="{D94B3F45-AFE4-4078-88FC-C0A2434FCA7B}">
      <dgm:prSet/>
      <dgm:spPr/>
      <dgm:t>
        <a:bodyPr/>
        <a:lstStyle/>
        <a:p>
          <a:endParaRPr lang="ru-RU"/>
        </a:p>
      </dgm:t>
    </dgm:pt>
    <dgm:pt modelId="{F806708D-2263-47F9-9EF6-08E1B67F2833}" type="sibTrans" cxnId="{D94B3F45-AFE4-4078-88FC-C0A2434FCA7B}">
      <dgm:prSet/>
      <dgm:spPr/>
      <dgm:t>
        <a:bodyPr/>
        <a:lstStyle/>
        <a:p>
          <a:endParaRPr lang="ru-RU"/>
        </a:p>
      </dgm:t>
    </dgm:pt>
    <dgm:pt modelId="{C8085EF6-3CBD-4C47-9DC6-AE03811CF5A5}">
      <dgm:prSet/>
      <dgm:spPr/>
      <dgm:t>
        <a:bodyPr/>
        <a:lstStyle/>
        <a:p>
          <a:r>
            <a:rPr lang="ru-RU" dirty="0" smtClean="0"/>
            <a:t>Обработка/проверка</a:t>
          </a:r>
          <a:endParaRPr lang="ru-RU" dirty="0"/>
        </a:p>
      </dgm:t>
    </dgm:pt>
    <dgm:pt modelId="{6D813234-A98A-4607-A2D7-D9DB2DBD49EC}" type="parTrans" cxnId="{F0E61F65-B462-4E4D-8AD8-15CD3556C173}">
      <dgm:prSet/>
      <dgm:spPr/>
      <dgm:t>
        <a:bodyPr/>
        <a:lstStyle/>
        <a:p>
          <a:endParaRPr lang="ru-RU"/>
        </a:p>
      </dgm:t>
    </dgm:pt>
    <dgm:pt modelId="{E5CD7ACF-8807-426E-97E5-933BBEAE82ED}" type="sibTrans" cxnId="{F0E61F65-B462-4E4D-8AD8-15CD3556C173}">
      <dgm:prSet/>
      <dgm:spPr/>
      <dgm:t>
        <a:bodyPr/>
        <a:lstStyle/>
        <a:p>
          <a:endParaRPr lang="ru-RU"/>
        </a:p>
      </dgm:t>
    </dgm:pt>
    <dgm:pt modelId="{56557ED8-B70C-4FD5-977A-64F25C23D879}">
      <dgm:prSet/>
      <dgm:spPr/>
      <dgm:t>
        <a:bodyPr/>
        <a:lstStyle/>
        <a:p>
          <a:r>
            <a:rPr lang="ru-RU" smtClean="0"/>
            <a:t>Дистрибьюция</a:t>
          </a:r>
          <a:endParaRPr lang="ru-RU" dirty="0"/>
        </a:p>
      </dgm:t>
    </dgm:pt>
    <dgm:pt modelId="{F9A6FA13-AA03-492A-8BBF-696EF6BB7B2C}" type="parTrans" cxnId="{9FEFE430-8EAB-42C7-9656-CA757B641E52}">
      <dgm:prSet/>
      <dgm:spPr/>
      <dgm:t>
        <a:bodyPr/>
        <a:lstStyle/>
        <a:p>
          <a:endParaRPr lang="ru-RU"/>
        </a:p>
      </dgm:t>
    </dgm:pt>
    <dgm:pt modelId="{C44F47F9-A73A-4A6D-85EE-0B60D2D9DF83}" type="sibTrans" cxnId="{9FEFE430-8EAB-42C7-9656-CA757B641E52}">
      <dgm:prSet/>
      <dgm:spPr/>
      <dgm:t>
        <a:bodyPr/>
        <a:lstStyle/>
        <a:p>
          <a:endParaRPr lang="ru-RU"/>
        </a:p>
      </dgm:t>
    </dgm:pt>
    <dgm:pt modelId="{5D2F07BC-44EC-4F73-99B1-D26BDDB9A379}">
      <dgm:prSet/>
      <dgm:spPr/>
      <dgm:t>
        <a:bodyPr/>
        <a:lstStyle/>
        <a:p>
          <a:r>
            <a:rPr lang="ru-RU" smtClean="0"/>
            <a:t>Проведение</a:t>
          </a:r>
          <a:endParaRPr lang="ru-RU" dirty="0"/>
        </a:p>
      </dgm:t>
    </dgm:pt>
    <dgm:pt modelId="{0D88FF75-46BD-4E61-9F7A-199E30DE9187}" type="parTrans" cxnId="{75B6B770-9A36-4704-8819-AA2DD105F4A9}">
      <dgm:prSet/>
      <dgm:spPr/>
      <dgm:t>
        <a:bodyPr/>
        <a:lstStyle/>
        <a:p>
          <a:endParaRPr lang="ru-RU"/>
        </a:p>
      </dgm:t>
    </dgm:pt>
    <dgm:pt modelId="{BC036D2E-ABA5-439C-804D-4912F23BBAFD}" type="sibTrans" cxnId="{75B6B770-9A36-4704-8819-AA2DD105F4A9}">
      <dgm:prSet/>
      <dgm:spPr/>
      <dgm:t>
        <a:bodyPr/>
        <a:lstStyle/>
        <a:p>
          <a:endParaRPr lang="ru-RU"/>
        </a:p>
      </dgm:t>
    </dgm:pt>
    <dgm:pt modelId="{194B4F98-05C9-42F0-B7FE-417C3D10E21C}">
      <dgm:prSet/>
      <dgm:spPr/>
      <dgm:t>
        <a:bodyPr/>
        <a:lstStyle/>
        <a:p>
          <a:r>
            <a:rPr lang="ru-RU" dirty="0" smtClean="0"/>
            <a:t>Обработка/проверка</a:t>
          </a:r>
          <a:endParaRPr lang="ru-RU" dirty="0"/>
        </a:p>
      </dgm:t>
    </dgm:pt>
    <dgm:pt modelId="{CD7627A9-DF58-4BC8-91AA-047A9FFC77AB}" type="parTrans" cxnId="{583A63B0-C3D5-47D5-AB82-6E134BA1C403}">
      <dgm:prSet/>
      <dgm:spPr/>
      <dgm:t>
        <a:bodyPr/>
        <a:lstStyle/>
        <a:p>
          <a:endParaRPr lang="ru-RU"/>
        </a:p>
      </dgm:t>
    </dgm:pt>
    <dgm:pt modelId="{6497EC58-D7D7-4124-BBE4-14C570C9D21D}" type="sibTrans" cxnId="{583A63B0-C3D5-47D5-AB82-6E134BA1C403}">
      <dgm:prSet/>
      <dgm:spPr/>
      <dgm:t>
        <a:bodyPr/>
        <a:lstStyle/>
        <a:p>
          <a:endParaRPr lang="ru-RU"/>
        </a:p>
      </dgm:t>
    </dgm:pt>
    <dgm:pt modelId="{2941CDC9-B8C9-464C-899D-3CC17052736A}">
      <dgm:prSet/>
      <dgm:spPr/>
      <dgm:t>
        <a:bodyPr/>
        <a:lstStyle/>
        <a:p>
          <a:r>
            <a:rPr lang="ru-RU" smtClean="0"/>
            <a:t>Дистрибьюция</a:t>
          </a:r>
          <a:endParaRPr lang="ru-RU" dirty="0"/>
        </a:p>
      </dgm:t>
    </dgm:pt>
    <dgm:pt modelId="{1529E07F-172D-41A1-9434-3D47FCC23CC7}" type="parTrans" cxnId="{CF6DECA6-8E2D-4496-9217-35CCB922EFF0}">
      <dgm:prSet/>
      <dgm:spPr/>
      <dgm:t>
        <a:bodyPr/>
        <a:lstStyle/>
        <a:p>
          <a:endParaRPr lang="ru-RU"/>
        </a:p>
      </dgm:t>
    </dgm:pt>
    <dgm:pt modelId="{A3F4224B-D5C1-4C4E-A778-25C74C7EAF29}" type="sibTrans" cxnId="{CF6DECA6-8E2D-4496-9217-35CCB922EFF0}">
      <dgm:prSet/>
      <dgm:spPr/>
      <dgm:t>
        <a:bodyPr/>
        <a:lstStyle/>
        <a:p>
          <a:endParaRPr lang="ru-RU"/>
        </a:p>
      </dgm:t>
    </dgm:pt>
    <dgm:pt modelId="{ECFA898A-7D53-4AE5-AA2C-BB0AD251BC1A}">
      <dgm:prSet/>
      <dgm:spPr/>
      <dgm:t>
        <a:bodyPr/>
        <a:lstStyle/>
        <a:p>
          <a:r>
            <a:rPr lang="ru-RU" smtClean="0"/>
            <a:t>Проведение</a:t>
          </a:r>
          <a:endParaRPr lang="ru-RU" dirty="0"/>
        </a:p>
      </dgm:t>
    </dgm:pt>
    <dgm:pt modelId="{7C228292-06B7-4C67-9133-B1BBDEFE1BDF}" type="parTrans" cxnId="{DB0E9C47-B8D8-4E73-A579-6726C8CAC083}">
      <dgm:prSet/>
      <dgm:spPr/>
      <dgm:t>
        <a:bodyPr/>
        <a:lstStyle/>
        <a:p>
          <a:endParaRPr lang="ru-RU"/>
        </a:p>
      </dgm:t>
    </dgm:pt>
    <dgm:pt modelId="{9A80E864-292A-4127-BD2E-FB0248F6106F}" type="sibTrans" cxnId="{DB0E9C47-B8D8-4E73-A579-6726C8CAC083}">
      <dgm:prSet/>
      <dgm:spPr/>
      <dgm:t>
        <a:bodyPr/>
        <a:lstStyle/>
        <a:p>
          <a:endParaRPr lang="ru-RU"/>
        </a:p>
      </dgm:t>
    </dgm:pt>
    <dgm:pt modelId="{E1E4F407-1DF4-447A-A7A3-B6AF9E3270D4}">
      <dgm:prSet/>
      <dgm:spPr/>
      <dgm:t>
        <a:bodyPr/>
        <a:lstStyle/>
        <a:p>
          <a:r>
            <a:rPr lang="ru-RU" dirty="0" smtClean="0"/>
            <a:t>Обработка/проверка</a:t>
          </a:r>
          <a:endParaRPr lang="ru-RU" dirty="0"/>
        </a:p>
      </dgm:t>
    </dgm:pt>
    <dgm:pt modelId="{1A385713-D621-49A9-A4C8-172CACDEAE94}" type="parTrans" cxnId="{47444918-C51C-4DEA-93A6-5EAB5526677D}">
      <dgm:prSet/>
      <dgm:spPr/>
      <dgm:t>
        <a:bodyPr/>
        <a:lstStyle/>
        <a:p>
          <a:endParaRPr lang="ru-RU"/>
        </a:p>
      </dgm:t>
    </dgm:pt>
    <dgm:pt modelId="{C911FEB2-593A-4202-944A-54862095D62C}" type="sibTrans" cxnId="{47444918-C51C-4DEA-93A6-5EAB5526677D}">
      <dgm:prSet/>
      <dgm:spPr/>
      <dgm:t>
        <a:bodyPr/>
        <a:lstStyle/>
        <a:p>
          <a:endParaRPr lang="ru-RU"/>
        </a:p>
      </dgm:t>
    </dgm:pt>
    <dgm:pt modelId="{84BBADDB-6689-4FB8-BA01-5886D328B232}" type="pres">
      <dgm:prSet presAssocID="{0F56B56B-60B7-4D28-967A-54576624963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387020-BF03-4B0A-A4A2-939FB1E53A9D}" type="pres">
      <dgm:prSet presAssocID="{0F56B56B-60B7-4D28-967A-545766249636}" presName="children" presStyleCnt="0"/>
      <dgm:spPr/>
    </dgm:pt>
    <dgm:pt modelId="{D214FCCC-D43B-419A-84E5-A7DC3E426C4F}" type="pres">
      <dgm:prSet presAssocID="{0F56B56B-60B7-4D28-967A-545766249636}" presName="child1group" presStyleCnt="0"/>
      <dgm:spPr/>
    </dgm:pt>
    <dgm:pt modelId="{2F8242F9-A6DC-4F75-92C2-414F4E2B5799}" type="pres">
      <dgm:prSet presAssocID="{0F56B56B-60B7-4D28-967A-545766249636}" presName="child1" presStyleLbl="bgAcc1" presStyleIdx="0" presStyleCnt="4"/>
      <dgm:spPr/>
      <dgm:t>
        <a:bodyPr/>
        <a:lstStyle/>
        <a:p>
          <a:endParaRPr lang="ru-RU"/>
        </a:p>
      </dgm:t>
    </dgm:pt>
    <dgm:pt modelId="{42B08541-EEA6-4EBA-9EEF-B124EB0F87C3}" type="pres">
      <dgm:prSet presAssocID="{0F56B56B-60B7-4D28-967A-54576624963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5C7E6-372D-4523-8A30-5E57702F8DD0}" type="pres">
      <dgm:prSet presAssocID="{0F56B56B-60B7-4D28-967A-545766249636}" presName="child2group" presStyleCnt="0"/>
      <dgm:spPr/>
    </dgm:pt>
    <dgm:pt modelId="{67DB5E27-28B9-4953-ADFF-DE2145991890}" type="pres">
      <dgm:prSet presAssocID="{0F56B56B-60B7-4D28-967A-545766249636}" presName="child2" presStyleLbl="bgAcc1" presStyleIdx="1" presStyleCnt="4"/>
      <dgm:spPr/>
      <dgm:t>
        <a:bodyPr/>
        <a:lstStyle/>
        <a:p>
          <a:endParaRPr lang="ru-RU"/>
        </a:p>
      </dgm:t>
    </dgm:pt>
    <dgm:pt modelId="{9C798828-DC93-424C-9E33-2EB23D58A755}" type="pres">
      <dgm:prSet presAssocID="{0F56B56B-60B7-4D28-967A-54576624963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A5DAF-8DD6-41C8-B8DA-313857CA4C82}" type="pres">
      <dgm:prSet presAssocID="{0F56B56B-60B7-4D28-967A-545766249636}" presName="child3group" presStyleCnt="0"/>
      <dgm:spPr/>
    </dgm:pt>
    <dgm:pt modelId="{AD3EE3A3-B0CA-426E-BFDD-5C81C6CA6141}" type="pres">
      <dgm:prSet presAssocID="{0F56B56B-60B7-4D28-967A-545766249636}" presName="child3" presStyleLbl="bgAcc1" presStyleIdx="2" presStyleCnt="4"/>
      <dgm:spPr/>
      <dgm:t>
        <a:bodyPr/>
        <a:lstStyle/>
        <a:p>
          <a:endParaRPr lang="ru-RU"/>
        </a:p>
      </dgm:t>
    </dgm:pt>
    <dgm:pt modelId="{D672E0D0-FD95-43D0-821C-0DD85FC41FDA}" type="pres">
      <dgm:prSet presAssocID="{0F56B56B-60B7-4D28-967A-54576624963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ADABA-B690-476A-828F-70771A9DF363}" type="pres">
      <dgm:prSet presAssocID="{0F56B56B-60B7-4D28-967A-545766249636}" presName="child4group" presStyleCnt="0"/>
      <dgm:spPr/>
    </dgm:pt>
    <dgm:pt modelId="{FD6CDF3F-F077-42EB-AB71-E9FACB7B6BAB}" type="pres">
      <dgm:prSet presAssocID="{0F56B56B-60B7-4D28-967A-545766249636}" presName="child4" presStyleLbl="bgAcc1" presStyleIdx="3" presStyleCnt="4"/>
      <dgm:spPr/>
      <dgm:t>
        <a:bodyPr/>
        <a:lstStyle/>
        <a:p>
          <a:endParaRPr lang="ru-RU"/>
        </a:p>
      </dgm:t>
    </dgm:pt>
    <dgm:pt modelId="{43579C76-5B5E-4038-8F87-93DBFED1ED4F}" type="pres">
      <dgm:prSet presAssocID="{0F56B56B-60B7-4D28-967A-54576624963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2193A-E11D-45F7-9348-F4B86C16B84F}" type="pres">
      <dgm:prSet presAssocID="{0F56B56B-60B7-4D28-967A-545766249636}" presName="childPlaceholder" presStyleCnt="0"/>
      <dgm:spPr/>
    </dgm:pt>
    <dgm:pt modelId="{5EA1852D-A5EE-418C-BE20-DC6A2E3A1B66}" type="pres">
      <dgm:prSet presAssocID="{0F56B56B-60B7-4D28-967A-545766249636}" presName="circle" presStyleCnt="0"/>
      <dgm:spPr/>
    </dgm:pt>
    <dgm:pt modelId="{77F8D3AC-AB78-4F4C-AEE1-869AF5FA33EF}" type="pres">
      <dgm:prSet presAssocID="{0F56B56B-60B7-4D28-967A-545766249636}" presName="quadrant1" presStyleLbl="node1" presStyleIdx="0" presStyleCnt="4" custLinFactNeighborX="818" custLinFactNeighborY="8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0FB17-AC6B-4CAE-ADD3-41946A11B331}" type="pres">
      <dgm:prSet presAssocID="{0F56B56B-60B7-4D28-967A-545766249636}" presName="quadrant2" presStyleLbl="node1" presStyleIdx="1" presStyleCnt="4" custLinFactNeighborX="1750" custLinFactNeighborY="8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9DA67-6303-4AA8-98FA-C976384F0CBC}" type="pres">
      <dgm:prSet presAssocID="{0F56B56B-60B7-4D28-967A-54576624963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5EF2C0-FA88-47E7-9947-14B3CA98ED62}" type="pres">
      <dgm:prSet presAssocID="{0F56B56B-60B7-4D28-967A-54576624963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4F0C3-BF46-44F2-998B-E59A53117477}" type="pres">
      <dgm:prSet presAssocID="{0F56B56B-60B7-4D28-967A-545766249636}" presName="quadrantPlaceholder" presStyleCnt="0"/>
      <dgm:spPr/>
    </dgm:pt>
    <dgm:pt modelId="{AAEFDEB3-405F-45B9-B5A6-7C06B09F286E}" type="pres">
      <dgm:prSet presAssocID="{0F56B56B-60B7-4D28-967A-545766249636}" presName="center1" presStyleLbl="fgShp" presStyleIdx="0" presStyleCnt="2"/>
      <dgm:spPr/>
    </dgm:pt>
    <dgm:pt modelId="{35C337FD-3980-403C-B545-3A671B564EF0}" type="pres">
      <dgm:prSet presAssocID="{0F56B56B-60B7-4D28-967A-545766249636}" presName="center2" presStyleLbl="fgShp" presStyleIdx="1" presStyleCnt="2"/>
      <dgm:spPr/>
    </dgm:pt>
  </dgm:ptLst>
  <dgm:cxnLst>
    <dgm:cxn modelId="{47444918-C51C-4DEA-93A6-5EAB5526677D}" srcId="{847A30C8-1B2A-47A9-9E15-D4C67191B1AC}" destId="{E1E4F407-1DF4-447A-A7A3-B6AF9E3270D4}" srcOrd="3" destOrd="0" parTransId="{1A385713-D621-49A9-A4C8-172CACDEAE94}" sibTransId="{C911FEB2-593A-4202-944A-54862095D62C}"/>
    <dgm:cxn modelId="{4F94A378-1DB3-47FC-916C-7E4DC0DED21A}" type="presOf" srcId="{ECFA898A-7D53-4AE5-AA2C-BB0AD251BC1A}" destId="{AD3EE3A3-B0CA-426E-BFDD-5C81C6CA6141}" srcOrd="0" destOrd="2" presId="urn:microsoft.com/office/officeart/2005/8/layout/cycle4"/>
    <dgm:cxn modelId="{62BF9689-6031-4B59-981B-9B7BBA1F7920}" type="presOf" srcId="{9BB6D604-5383-4233-A54E-4A4BC4F4C9C9}" destId="{2F8242F9-A6DC-4F75-92C2-414F4E2B5799}" srcOrd="0" destOrd="3" presId="urn:microsoft.com/office/officeart/2005/8/layout/cycle4"/>
    <dgm:cxn modelId="{F2AF4DB5-91C2-4148-8655-2B8E07E3ADA6}" type="presOf" srcId="{5D2F07BC-44EC-4F73-99B1-D26BDDB9A379}" destId="{FD6CDF3F-F077-42EB-AB71-E9FACB7B6BAB}" srcOrd="0" destOrd="2" presId="urn:microsoft.com/office/officeart/2005/8/layout/cycle4"/>
    <dgm:cxn modelId="{370903BB-9DE9-4D10-9BC5-DC2C1A36E598}" type="presOf" srcId="{686DB5ED-C427-44FB-8C59-0A170305F341}" destId="{43579C76-5B5E-4038-8F87-93DBFED1ED4F}" srcOrd="1" destOrd="0" presId="urn:microsoft.com/office/officeart/2005/8/layout/cycle4"/>
    <dgm:cxn modelId="{259766D1-FCBA-4370-90B3-E0BDD9FA7829}" srcId="{07A38187-82F6-4E3D-BA2A-5B0F934839E4}" destId="{0B497B35-4873-4CAA-9324-6D0EA1028CCB}" srcOrd="1" destOrd="0" parTransId="{432CF12E-8EE1-4CE0-9598-85604EF57022}" sibTransId="{0C53B55E-F79D-48F6-935E-AFC9371EC2CD}"/>
    <dgm:cxn modelId="{9F6CF493-9DF7-4603-AE71-5CAAF9BEC3FD}" type="presOf" srcId="{56557ED8-B70C-4FD5-977A-64F25C23D879}" destId="{FD6CDF3F-F077-42EB-AB71-E9FACB7B6BAB}" srcOrd="0" destOrd="1" presId="urn:microsoft.com/office/officeart/2005/8/layout/cycle4"/>
    <dgm:cxn modelId="{D94B3F45-AFE4-4078-88FC-C0A2434FCA7B}" srcId="{07A38187-82F6-4E3D-BA2A-5B0F934839E4}" destId="{343CE271-4A3C-4A2F-AD33-C321B3058AE8}" srcOrd="2" destOrd="0" parTransId="{5CDB2A23-1B0A-40C1-A384-5558297C944B}" sibTransId="{F806708D-2263-47F9-9EF6-08E1B67F2833}"/>
    <dgm:cxn modelId="{8169ECB7-D673-49AF-8FD7-1C694B0C6959}" type="presOf" srcId="{56557ED8-B70C-4FD5-977A-64F25C23D879}" destId="{43579C76-5B5E-4038-8F87-93DBFED1ED4F}" srcOrd="1" destOrd="1" presId="urn:microsoft.com/office/officeart/2005/8/layout/cycle4"/>
    <dgm:cxn modelId="{A4BDCA47-6ACE-4ED0-BD1B-3B1AC9786368}" type="presOf" srcId="{0B497B35-4873-4CAA-9324-6D0EA1028CCB}" destId="{9C798828-DC93-424C-9E33-2EB23D58A755}" srcOrd="1" destOrd="1" presId="urn:microsoft.com/office/officeart/2005/8/layout/cycle4"/>
    <dgm:cxn modelId="{24CCA126-4C9B-4068-A414-E980750AAAE1}" type="presOf" srcId="{E73E33D3-1232-425B-A383-1F420E066E34}" destId="{67DB5E27-28B9-4953-ADFF-DE2145991890}" srcOrd="0" destOrd="0" presId="urn:microsoft.com/office/officeart/2005/8/layout/cycle4"/>
    <dgm:cxn modelId="{4F1C893A-AB29-43A4-ACFC-73A3160CC0BB}" type="presOf" srcId="{CE762E61-6EC9-4557-9C1D-0FAFAB2CA9D0}" destId="{2F8242F9-A6DC-4F75-92C2-414F4E2B5799}" srcOrd="0" destOrd="2" presId="urn:microsoft.com/office/officeart/2005/8/layout/cycle4"/>
    <dgm:cxn modelId="{DB0E9C47-B8D8-4E73-A579-6726C8CAC083}" srcId="{847A30C8-1B2A-47A9-9E15-D4C67191B1AC}" destId="{ECFA898A-7D53-4AE5-AA2C-BB0AD251BC1A}" srcOrd="2" destOrd="0" parTransId="{7C228292-06B7-4C67-9133-B1BBDEFE1BDF}" sibTransId="{9A80E864-292A-4127-BD2E-FB0248F6106F}"/>
    <dgm:cxn modelId="{CD403451-89A0-4A0F-9442-F9E45050318E}" type="presOf" srcId="{6BE133EA-EAB8-4E05-8813-1DCF671F1A00}" destId="{205EF2C0-FA88-47E7-9947-14B3CA98ED62}" srcOrd="0" destOrd="0" presId="urn:microsoft.com/office/officeart/2005/8/layout/cycle4"/>
    <dgm:cxn modelId="{D62587E4-D674-4371-87B9-8D477C362E84}" type="presOf" srcId="{07A38187-82F6-4E3D-BA2A-5B0F934839E4}" destId="{30A0FB17-AC6B-4CAE-ADD3-41946A11B331}" srcOrd="0" destOrd="0" presId="urn:microsoft.com/office/officeart/2005/8/layout/cycle4"/>
    <dgm:cxn modelId="{ECDDDB5F-70AF-4D05-A791-150F19D975DC}" type="presOf" srcId="{EB81EB83-2F53-4D2B-A381-53355DB38709}" destId="{AD3EE3A3-B0CA-426E-BFDD-5C81C6CA6141}" srcOrd="0" destOrd="0" presId="urn:microsoft.com/office/officeart/2005/8/layout/cycle4"/>
    <dgm:cxn modelId="{1C8BB03E-9228-49CD-B427-68A69D446DAD}" srcId="{0F56B56B-60B7-4D28-967A-545766249636}" destId="{847A30C8-1B2A-47A9-9E15-D4C67191B1AC}" srcOrd="2" destOrd="0" parTransId="{97A45DA6-8610-4C48-AFAE-CD9CE69D565F}" sibTransId="{17D790EB-1CBF-4818-A17F-E245761AD76E}"/>
    <dgm:cxn modelId="{583A63B0-C3D5-47D5-AB82-6E134BA1C403}" srcId="{6BE133EA-EAB8-4E05-8813-1DCF671F1A00}" destId="{194B4F98-05C9-42F0-B7FE-417C3D10E21C}" srcOrd="3" destOrd="0" parTransId="{CD7627A9-DF58-4BC8-91AA-047A9FFC77AB}" sibTransId="{6497EC58-D7D7-4124-BBE4-14C570C9D21D}"/>
    <dgm:cxn modelId="{55112B7C-48A7-45E0-B2ED-5E7B6BB4CDD1}" type="presOf" srcId="{5E8C98CF-2EDC-416F-96E1-8D5384E63F3D}" destId="{42B08541-EEA6-4EBA-9EEF-B124EB0F87C3}" srcOrd="1" destOrd="1" presId="urn:microsoft.com/office/officeart/2005/8/layout/cycle4"/>
    <dgm:cxn modelId="{F0E61F65-B462-4E4D-8AD8-15CD3556C173}" srcId="{07A38187-82F6-4E3D-BA2A-5B0F934839E4}" destId="{C8085EF6-3CBD-4C47-9DC6-AE03811CF5A5}" srcOrd="3" destOrd="0" parTransId="{6D813234-A98A-4607-A2D7-D9DB2DBD49EC}" sibTransId="{E5CD7ACF-8807-426E-97E5-933BBEAE82ED}"/>
    <dgm:cxn modelId="{DF4611AF-069B-4804-AEFD-33418FB50182}" type="presOf" srcId="{EB81EB83-2F53-4D2B-A381-53355DB38709}" destId="{D672E0D0-FD95-43D0-821C-0DD85FC41FDA}" srcOrd="1" destOrd="0" presId="urn:microsoft.com/office/officeart/2005/8/layout/cycle4"/>
    <dgm:cxn modelId="{FB4402EC-6DAA-4CB3-AD52-95C746E646F0}" type="presOf" srcId="{2941CDC9-B8C9-464C-899D-3CC17052736A}" destId="{D672E0D0-FD95-43D0-821C-0DD85FC41FDA}" srcOrd="1" destOrd="1" presId="urn:microsoft.com/office/officeart/2005/8/layout/cycle4"/>
    <dgm:cxn modelId="{9A0E33CC-BDA7-4AF8-BBC9-6A7706DFD992}" type="presOf" srcId="{ECFA898A-7D53-4AE5-AA2C-BB0AD251BC1A}" destId="{D672E0D0-FD95-43D0-821C-0DD85FC41FDA}" srcOrd="1" destOrd="2" presId="urn:microsoft.com/office/officeart/2005/8/layout/cycle4"/>
    <dgm:cxn modelId="{34F19BB7-9BF9-4FA3-A15E-C2239E30E15A}" type="presOf" srcId="{9BB6D604-5383-4233-A54E-4A4BC4F4C9C9}" destId="{42B08541-EEA6-4EBA-9EEF-B124EB0F87C3}" srcOrd="1" destOrd="3" presId="urn:microsoft.com/office/officeart/2005/8/layout/cycle4"/>
    <dgm:cxn modelId="{A40D84F2-6054-40AE-A0C6-49AD4A41BBBD}" type="presOf" srcId="{194B4F98-05C9-42F0-B7FE-417C3D10E21C}" destId="{43579C76-5B5E-4038-8F87-93DBFED1ED4F}" srcOrd="1" destOrd="3" presId="urn:microsoft.com/office/officeart/2005/8/layout/cycle4"/>
    <dgm:cxn modelId="{02D9C2E3-72A2-4736-9779-663AC55E0CD6}" srcId="{6BE133EA-EAB8-4E05-8813-1DCF671F1A00}" destId="{686DB5ED-C427-44FB-8C59-0A170305F341}" srcOrd="0" destOrd="0" parTransId="{F66EFF92-2E7D-4F56-AD1E-1BC52ADC5632}" sibTransId="{3EE6307F-A4ED-4A88-84B7-A668E51D430B}"/>
    <dgm:cxn modelId="{669CFB8F-10E3-47B4-B76C-38FC14B5A760}" type="presOf" srcId="{0F56B56B-60B7-4D28-967A-545766249636}" destId="{84BBADDB-6689-4FB8-BA01-5886D328B232}" srcOrd="0" destOrd="0" presId="urn:microsoft.com/office/officeart/2005/8/layout/cycle4"/>
    <dgm:cxn modelId="{7CF56837-7F54-407E-A5A8-07943D1789DD}" type="presOf" srcId="{2941CDC9-B8C9-464C-899D-3CC17052736A}" destId="{AD3EE3A3-B0CA-426E-BFDD-5C81C6CA6141}" srcOrd="0" destOrd="1" presId="urn:microsoft.com/office/officeart/2005/8/layout/cycle4"/>
    <dgm:cxn modelId="{A2528C47-0F56-4DE6-B0B0-322449864F35}" type="presOf" srcId="{E1E4F407-1DF4-447A-A7A3-B6AF9E3270D4}" destId="{D672E0D0-FD95-43D0-821C-0DD85FC41FDA}" srcOrd="1" destOrd="3" presId="urn:microsoft.com/office/officeart/2005/8/layout/cycle4"/>
    <dgm:cxn modelId="{5DA340D9-CB58-4A92-84FC-FAF8FCD98106}" type="presOf" srcId="{686DB5ED-C427-44FB-8C59-0A170305F341}" destId="{FD6CDF3F-F077-42EB-AB71-E9FACB7B6BAB}" srcOrd="0" destOrd="0" presId="urn:microsoft.com/office/officeart/2005/8/layout/cycle4"/>
    <dgm:cxn modelId="{D9BA3B58-C079-42F3-94D7-1BE64A051A94}" type="presOf" srcId="{343CE271-4A3C-4A2F-AD33-C321B3058AE8}" destId="{67DB5E27-28B9-4953-ADFF-DE2145991890}" srcOrd="0" destOrd="2" presId="urn:microsoft.com/office/officeart/2005/8/layout/cycle4"/>
    <dgm:cxn modelId="{8F140D3E-C149-433C-A396-636F80D71263}" srcId="{49AAC9B0-4AAD-4708-A5D0-150D42B39107}" destId="{5E8C98CF-2EDC-416F-96E1-8D5384E63F3D}" srcOrd="1" destOrd="0" parTransId="{62F56EB1-A175-4DD1-90AA-4DC8A2E421A8}" sibTransId="{B8030AC4-21C8-4AC7-B80D-60B57C072692}"/>
    <dgm:cxn modelId="{6BDE42E8-B047-43A8-9F8D-F1A4800FED42}" type="presOf" srcId="{CE762E61-6EC9-4557-9C1D-0FAFAB2CA9D0}" destId="{42B08541-EEA6-4EBA-9EEF-B124EB0F87C3}" srcOrd="1" destOrd="2" presId="urn:microsoft.com/office/officeart/2005/8/layout/cycle4"/>
    <dgm:cxn modelId="{DE345230-FF9A-4B30-B22E-9552594F4B8D}" type="presOf" srcId="{C52F1EB4-B673-4BEF-9B96-FDC368C90754}" destId="{2F8242F9-A6DC-4F75-92C2-414F4E2B5799}" srcOrd="0" destOrd="0" presId="urn:microsoft.com/office/officeart/2005/8/layout/cycle4"/>
    <dgm:cxn modelId="{1DC5C111-E767-45DC-A47C-11DBE851707C}" srcId="{49AAC9B0-4AAD-4708-A5D0-150D42B39107}" destId="{CE762E61-6EC9-4557-9C1D-0FAFAB2CA9D0}" srcOrd="2" destOrd="0" parTransId="{B92C2160-77CE-4269-B1C7-8FD6093593BF}" sibTransId="{0002DFF2-8644-4AB6-825C-DD51EB282C58}"/>
    <dgm:cxn modelId="{D0C90266-6BFC-41E8-91FC-EE284BEF1384}" srcId="{07A38187-82F6-4E3D-BA2A-5B0F934839E4}" destId="{E73E33D3-1232-425B-A383-1F420E066E34}" srcOrd="0" destOrd="0" parTransId="{F8CFC536-25EB-44DC-8A2B-4632EC3452CF}" sibTransId="{C41C75BA-F99F-4DC9-AEEF-370EEA24855B}"/>
    <dgm:cxn modelId="{4970539B-7F5C-4AE2-B6EA-4430F1BF6C47}" type="presOf" srcId="{E1E4F407-1DF4-447A-A7A3-B6AF9E3270D4}" destId="{AD3EE3A3-B0CA-426E-BFDD-5C81C6CA6141}" srcOrd="0" destOrd="3" presId="urn:microsoft.com/office/officeart/2005/8/layout/cycle4"/>
    <dgm:cxn modelId="{739B800A-1B9E-4490-BF74-FC4934FC069D}" srcId="{0F56B56B-60B7-4D28-967A-545766249636}" destId="{6BE133EA-EAB8-4E05-8813-1DCF671F1A00}" srcOrd="3" destOrd="0" parTransId="{B06F9516-8637-4C12-BC46-A77CEDD632E2}" sibTransId="{483E76D0-8919-4A2E-8375-8BCA4DEFDF8C}"/>
    <dgm:cxn modelId="{7FA5CE58-8DB6-4C3E-9EBD-7BB379CC13BF}" type="presOf" srcId="{C8085EF6-3CBD-4C47-9DC6-AE03811CF5A5}" destId="{9C798828-DC93-424C-9E33-2EB23D58A755}" srcOrd="1" destOrd="3" presId="urn:microsoft.com/office/officeart/2005/8/layout/cycle4"/>
    <dgm:cxn modelId="{CF6DECA6-8E2D-4496-9217-35CCB922EFF0}" srcId="{847A30C8-1B2A-47A9-9E15-D4C67191B1AC}" destId="{2941CDC9-B8C9-464C-899D-3CC17052736A}" srcOrd="1" destOrd="0" parTransId="{1529E07F-172D-41A1-9434-3D47FCC23CC7}" sibTransId="{A3F4224B-D5C1-4C4E-A778-25C74C7EAF29}"/>
    <dgm:cxn modelId="{8F936CED-B547-4BD6-A13C-665D3C4CF772}" type="presOf" srcId="{343CE271-4A3C-4A2F-AD33-C321B3058AE8}" destId="{9C798828-DC93-424C-9E33-2EB23D58A755}" srcOrd="1" destOrd="2" presId="urn:microsoft.com/office/officeart/2005/8/layout/cycle4"/>
    <dgm:cxn modelId="{49836276-3663-468A-890C-613F90DFBAFC}" srcId="{0F56B56B-60B7-4D28-967A-545766249636}" destId="{07A38187-82F6-4E3D-BA2A-5B0F934839E4}" srcOrd="1" destOrd="0" parTransId="{A8F5AEAE-8819-4792-8DD2-CFDE50375BC6}" sibTransId="{D19DC06C-FA94-4D5C-8413-483162AF639D}"/>
    <dgm:cxn modelId="{86C7B84E-D442-4A95-AB8A-D76DF7B6E42E}" srcId="{49AAC9B0-4AAD-4708-A5D0-150D42B39107}" destId="{9BB6D604-5383-4233-A54E-4A4BC4F4C9C9}" srcOrd="3" destOrd="0" parTransId="{6D51516D-AEEB-4906-8139-F458D05743B9}" sibTransId="{7CF3E4A9-8419-456C-8AB4-90B0C8F87755}"/>
    <dgm:cxn modelId="{75B6B770-9A36-4704-8819-AA2DD105F4A9}" srcId="{6BE133EA-EAB8-4E05-8813-1DCF671F1A00}" destId="{5D2F07BC-44EC-4F73-99B1-D26BDDB9A379}" srcOrd="2" destOrd="0" parTransId="{0D88FF75-46BD-4E61-9F7A-199E30DE9187}" sibTransId="{BC036D2E-ABA5-439C-804D-4912F23BBAFD}"/>
    <dgm:cxn modelId="{2EBB9CAD-6B8A-406B-A1F8-2A1F21D56AD7}" type="presOf" srcId="{C8085EF6-3CBD-4C47-9DC6-AE03811CF5A5}" destId="{67DB5E27-28B9-4953-ADFF-DE2145991890}" srcOrd="0" destOrd="3" presId="urn:microsoft.com/office/officeart/2005/8/layout/cycle4"/>
    <dgm:cxn modelId="{C2D0B213-2C6A-4BFA-9112-F73CA4C2B584}" type="presOf" srcId="{E73E33D3-1232-425B-A383-1F420E066E34}" destId="{9C798828-DC93-424C-9E33-2EB23D58A755}" srcOrd="1" destOrd="0" presId="urn:microsoft.com/office/officeart/2005/8/layout/cycle4"/>
    <dgm:cxn modelId="{4368EE22-2D89-4AAC-91B8-CB32FB62FFE6}" type="presOf" srcId="{C52F1EB4-B673-4BEF-9B96-FDC368C90754}" destId="{42B08541-EEA6-4EBA-9EEF-B124EB0F87C3}" srcOrd="1" destOrd="0" presId="urn:microsoft.com/office/officeart/2005/8/layout/cycle4"/>
    <dgm:cxn modelId="{28431A3B-A7B7-4EE5-99DC-5D69E02804C5}" srcId="{847A30C8-1B2A-47A9-9E15-D4C67191B1AC}" destId="{EB81EB83-2F53-4D2B-A381-53355DB38709}" srcOrd="0" destOrd="0" parTransId="{05AB898E-7A88-4F1D-9847-E359898B1949}" sibTransId="{D0C86655-DD8C-415E-AB5E-46676C5ED245}"/>
    <dgm:cxn modelId="{DE5605B6-AA0F-4D8D-AE52-E7787998D7CC}" type="presOf" srcId="{847A30C8-1B2A-47A9-9E15-D4C67191B1AC}" destId="{A979DA67-6303-4AA8-98FA-C976384F0CBC}" srcOrd="0" destOrd="0" presId="urn:microsoft.com/office/officeart/2005/8/layout/cycle4"/>
    <dgm:cxn modelId="{F422CCB7-4704-47BB-A21E-B05592A1F7AF}" srcId="{0F56B56B-60B7-4D28-967A-545766249636}" destId="{49AAC9B0-4AAD-4708-A5D0-150D42B39107}" srcOrd="0" destOrd="0" parTransId="{00BC25FD-D8E8-406B-A5F6-DE5F47477D8C}" sibTransId="{390B0B4F-B5A0-4A9C-A925-57541CD53503}"/>
    <dgm:cxn modelId="{3F0BEABE-A72E-4A97-A7F8-B026B9B430AA}" type="presOf" srcId="{5E8C98CF-2EDC-416F-96E1-8D5384E63F3D}" destId="{2F8242F9-A6DC-4F75-92C2-414F4E2B5799}" srcOrd="0" destOrd="1" presId="urn:microsoft.com/office/officeart/2005/8/layout/cycle4"/>
    <dgm:cxn modelId="{D181259E-EF7A-4DC1-9B75-13F67AFF9F1F}" type="presOf" srcId="{194B4F98-05C9-42F0-B7FE-417C3D10E21C}" destId="{FD6CDF3F-F077-42EB-AB71-E9FACB7B6BAB}" srcOrd="0" destOrd="3" presId="urn:microsoft.com/office/officeart/2005/8/layout/cycle4"/>
    <dgm:cxn modelId="{B3C13F9F-8487-4B48-987E-405CF403030B}" type="presOf" srcId="{49AAC9B0-4AAD-4708-A5D0-150D42B39107}" destId="{77F8D3AC-AB78-4F4C-AEE1-869AF5FA33EF}" srcOrd="0" destOrd="0" presId="urn:microsoft.com/office/officeart/2005/8/layout/cycle4"/>
    <dgm:cxn modelId="{67B106BB-0684-437D-A735-00952FF44496}" type="presOf" srcId="{0B497B35-4873-4CAA-9324-6D0EA1028CCB}" destId="{67DB5E27-28B9-4953-ADFF-DE2145991890}" srcOrd="0" destOrd="1" presId="urn:microsoft.com/office/officeart/2005/8/layout/cycle4"/>
    <dgm:cxn modelId="{A354ED40-5E98-4EB8-BFFF-80E7473E47BE}" srcId="{49AAC9B0-4AAD-4708-A5D0-150D42B39107}" destId="{C52F1EB4-B673-4BEF-9B96-FDC368C90754}" srcOrd="0" destOrd="0" parTransId="{4201017F-20F3-4DA1-8CB7-4E20365A4FF4}" sibTransId="{88607408-F8DC-4483-95D2-BFCAFB0674CB}"/>
    <dgm:cxn modelId="{A5A69E93-F2FC-4A3D-B9FB-7F226B0A7281}" type="presOf" srcId="{5D2F07BC-44EC-4F73-99B1-D26BDDB9A379}" destId="{43579C76-5B5E-4038-8F87-93DBFED1ED4F}" srcOrd="1" destOrd="2" presId="urn:microsoft.com/office/officeart/2005/8/layout/cycle4"/>
    <dgm:cxn modelId="{9FEFE430-8EAB-42C7-9656-CA757B641E52}" srcId="{6BE133EA-EAB8-4E05-8813-1DCF671F1A00}" destId="{56557ED8-B70C-4FD5-977A-64F25C23D879}" srcOrd="1" destOrd="0" parTransId="{F9A6FA13-AA03-492A-8BBF-696EF6BB7B2C}" sibTransId="{C44F47F9-A73A-4A6D-85EE-0B60D2D9DF83}"/>
    <dgm:cxn modelId="{CF70770D-79A7-4FD4-A0E1-08AFBF1316C9}" type="presParOf" srcId="{84BBADDB-6689-4FB8-BA01-5886D328B232}" destId="{69387020-BF03-4B0A-A4A2-939FB1E53A9D}" srcOrd="0" destOrd="0" presId="urn:microsoft.com/office/officeart/2005/8/layout/cycle4"/>
    <dgm:cxn modelId="{40DAE14B-1211-4883-8040-75D7DE36D8EB}" type="presParOf" srcId="{69387020-BF03-4B0A-A4A2-939FB1E53A9D}" destId="{D214FCCC-D43B-419A-84E5-A7DC3E426C4F}" srcOrd="0" destOrd="0" presId="urn:microsoft.com/office/officeart/2005/8/layout/cycle4"/>
    <dgm:cxn modelId="{6DEE958F-3E65-4E3D-9569-DDA4B1674E3C}" type="presParOf" srcId="{D214FCCC-D43B-419A-84E5-A7DC3E426C4F}" destId="{2F8242F9-A6DC-4F75-92C2-414F4E2B5799}" srcOrd="0" destOrd="0" presId="urn:microsoft.com/office/officeart/2005/8/layout/cycle4"/>
    <dgm:cxn modelId="{CB8D09F6-2FF3-40D9-982C-6B153E1157D8}" type="presParOf" srcId="{D214FCCC-D43B-419A-84E5-A7DC3E426C4F}" destId="{42B08541-EEA6-4EBA-9EEF-B124EB0F87C3}" srcOrd="1" destOrd="0" presId="urn:microsoft.com/office/officeart/2005/8/layout/cycle4"/>
    <dgm:cxn modelId="{FA569ABF-DBED-4FB9-9B86-FFFBE74515F0}" type="presParOf" srcId="{69387020-BF03-4B0A-A4A2-939FB1E53A9D}" destId="{7055C7E6-372D-4523-8A30-5E57702F8DD0}" srcOrd="1" destOrd="0" presId="urn:microsoft.com/office/officeart/2005/8/layout/cycle4"/>
    <dgm:cxn modelId="{66A3DB28-8D00-46BD-B97E-2D74FF182CBA}" type="presParOf" srcId="{7055C7E6-372D-4523-8A30-5E57702F8DD0}" destId="{67DB5E27-28B9-4953-ADFF-DE2145991890}" srcOrd="0" destOrd="0" presId="urn:microsoft.com/office/officeart/2005/8/layout/cycle4"/>
    <dgm:cxn modelId="{67C6084A-A564-44FC-90D3-9D98F82F27D7}" type="presParOf" srcId="{7055C7E6-372D-4523-8A30-5E57702F8DD0}" destId="{9C798828-DC93-424C-9E33-2EB23D58A755}" srcOrd="1" destOrd="0" presId="urn:microsoft.com/office/officeart/2005/8/layout/cycle4"/>
    <dgm:cxn modelId="{331E6436-721A-480F-90B5-1909EBC857E8}" type="presParOf" srcId="{69387020-BF03-4B0A-A4A2-939FB1E53A9D}" destId="{242A5DAF-8DD6-41C8-B8DA-313857CA4C82}" srcOrd="2" destOrd="0" presId="urn:microsoft.com/office/officeart/2005/8/layout/cycle4"/>
    <dgm:cxn modelId="{5631B2F1-8C2C-4211-B5C6-489F25B4C6B9}" type="presParOf" srcId="{242A5DAF-8DD6-41C8-B8DA-313857CA4C82}" destId="{AD3EE3A3-B0CA-426E-BFDD-5C81C6CA6141}" srcOrd="0" destOrd="0" presId="urn:microsoft.com/office/officeart/2005/8/layout/cycle4"/>
    <dgm:cxn modelId="{15CA1108-9E97-485C-BB7B-9577072E1050}" type="presParOf" srcId="{242A5DAF-8DD6-41C8-B8DA-313857CA4C82}" destId="{D672E0D0-FD95-43D0-821C-0DD85FC41FDA}" srcOrd="1" destOrd="0" presId="urn:microsoft.com/office/officeart/2005/8/layout/cycle4"/>
    <dgm:cxn modelId="{80D72E23-FC46-4956-8A05-6A26DC7C2A23}" type="presParOf" srcId="{69387020-BF03-4B0A-A4A2-939FB1E53A9D}" destId="{795ADABA-B690-476A-828F-70771A9DF363}" srcOrd="3" destOrd="0" presId="urn:microsoft.com/office/officeart/2005/8/layout/cycle4"/>
    <dgm:cxn modelId="{99CF846A-0E57-4188-B872-93FD7172E75B}" type="presParOf" srcId="{795ADABA-B690-476A-828F-70771A9DF363}" destId="{FD6CDF3F-F077-42EB-AB71-E9FACB7B6BAB}" srcOrd="0" destOrd="0" presId="urn:microsoft.com/office/officeart/2005/8/layout/cycle4"/>
    <dgm:cxn modelId="{618F7163-033D-4A7A-90F7-BA8E1DA907FD}" type="presParOf" srcId="{795ADABA-B690-476A-828F-70771A9DF363}" destId="{43579C76-5B5E-4038-8F87-93DBFED1ED4F}" srcOrd="1" destOrd="0" presId="urn:microsoft.com/office/officeart/2005/8/layout/cycle4"/>
    <dgm:cxn modelId="{FD02D6D2-3F20-4E8E-85AD-489A72862B04}" type="presParOf" srcId="{69387020-BF03-4B0A-A4A2-939FB1E53A9D}" destId="{3B92193A-E11D-45F7-9348-F4B86C16B84F}" srcOrd="4" destOrd="0" presId="urn:microsoft.com/office/officeart/2005/8/layout/cycle4"/>
    <dgm:cxn modelId="{109C846D-4E21-4BC2-817A-C31FF0C748B2}" type="presParOf" srcId="{84BBADDB-6689-4FB8-BA01-5886D328B232}" destId="{5EA1852D-A5EE-418C-BE20-DC6A2E3A1B66}" srcOrd="1" destOrd="0" presId="urn:microsoft.com/office/officeart/2005/8/layout/cycle4"/>
    <dgm:cxn modelId="{C571E23A-D3E1-4584-9BF5-E49F3776F955}" type="presParOf" srcId="{5EA1852D-A5EE-418C-BE20-DC6A2E3A1B66}" destId="{77F8D3AC-AB78-4F4C-AEE1-869AF5FA33EF}" srcOrd="0" destOrd="0" presId="urn:microsoft.com/office/officeart/2005/8/layout/cycle4"/>
    <dgm:cxn modelId="{599D2E33-849A-47AB-8221-550E61E4B2BE}" type="presParOf" srcId="{5EA1852D-A5EE-418C-BE20-DC6A2E3A1B66}" destId="{30A0FB17-AC6B-4CAE-ADD3-41946A11B331}" srcOrd="1" destOrd="0" presId="urn:microsoft.com/office/officeart/2005/8/layout/cycle4"/>
    <dgm:cxn modelId="{48AB98A2-109B-45B6-9F8A-965C0068E737}" type="presParOf" srcId="{5EA1852D-A5EE-418C-BE20-DC6A2E3A1B66}" destId="{A979DA67-6303-4AA8-98FA-C976384F0CBC}" srcOrd="2" destOrd="0" presId="urn:microsoft.com/office/officeart/2005/8/layout/cycle4"/>
    <dgm:cxn modelId="{B299AC78-621E-4FF7-8360-4AE0E68203A7}" type="presParOf" srcId="{5EA1852D-A5EE-418C-BE20-DC6A2E3A1B66}" destId="{205EF2C0-FA88-47E7-9947-14B3CA98ED62}" srcOrd="3" destOrd="0" presId="urn:microsoft.com/office/officeart/2005/8/layout/cycle4"/>
    <dgm:cxn modelId="{5D9A79E5-2667-43DC-A7C4-4C4D357505F5}" type="presParOf" srcId="{5EA1852D-A5EE-418C-BE20-DC6A2E3A1B66}" destId="{D244F0C3-BF46-44F2-998B-E59A53117477}" srcOrd="4" destOrd="0" presId="urn:microsoft.com/office/officeart/2005/8/layout/cycle4"/>
    <dgm:cxn modelId="{9E599EEB-06C9-46AA-B1F7-141497682669}" type="presParOf" srcId="{84BBADDB-6689-4FB8-BA01-5886D328B232}" destId="{AAEFDEB3-405F-45B9-B5A6-7C06B09F286E}" srcOrd="2" destOrd="0" presId="urn:microsoft.com/office/officeart/2005/8/layout/cycle4"/>
    <dgm:cxn modelId="{0EBA0965-3993-4B20-8FCA-66FA4FE9C284}" type="presParOf" srcId="{84BBADDB-6689-4FB8-BA01-5886D328B232}" destId="{35C337FD-3980-403C-B545-3A671B564EF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3EE3A3-B0CA-426E-BFDD-5C81C6CA6141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Планирование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smtClean="0"/>
            <a:t>Дистрибьюция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smtClean="0"/>
            <a:t>Проведение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Обработка/проверка</a:t>
          </a:r>
          <a:endParaRPr lang="ru-RU" sz="900" kern="1200" dirty="0"/>
        </a:p>
      </dsp:txBody>
      <dsp:txXfrm>
        <a:off x="4284268" y="3088639"/>
        <a:ext cx="1405331" cy="975360"/>
      </dsp:txXfrm>
    </dsp:sp>
    <dsp:sp modelId="{FD6CDF3F-F077-42EB-AB71-E9FACB7B6BAB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Планирование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smtClean="0"/>
            <a:t>Дистрибьюция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smtClean="0"/>
            <a:t>Проведение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Обработка/проверка</a:t>
          </a:r>
          <a:endParaRPr lang="ru-RU" sz="900" kern="1200" dirty="0"/>
        </a:p>
      </dsp:txBody>
      <dsp:txXfrm>
        <a:off x="406400" y="3088639"/>
        <a:ext cx="1405331" cy="975360"/>
      </dsp:txXfrm>
    </dsp:sp>
    <dsp:sp modelId="{67DB5E27-28B9-4953-ADFF-DE2145991890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Планирование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smtClean="0"/>
            <a:t>Дистрибьюция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smtClean="0"/>
            <a:t>Проведение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Обработка/проверка</a:t>
          </a:r>
          <a:endParaRPr lang="ru-RU" sz="900" kern="1200" dirty="0"/>
        </a:p>
      </dsp:txBody>
      <dsp:txXfrm>
        <a:off x="4284268" y="0"/>
        <a:ext cx="1405331" cy="975360"/>
      </dsp:txXfrm>
    </dsp:sp>
    <dsp:sp modelId="{2F8242F9-A6DC-4F75-92C2-414F4E2B5799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Планирование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Дистрибьюция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Проведение</a:t>
          </a: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kern="1200" dirty="0" smtClean="0"/>
            <a:t>Обработка/проверка</a:t>
          </a:r>
          <a:endParaRPr lang="ru-RU" sz="900" kern="1200" dirty="0"/>
        </a:p>
      </dsp:txBody>
      <dsp:txXfrm>
        <a:off x="406400" y="0"/>
        <a:ext cx="1405331" cy="975360"/>
      </dsp:txXfrm>
    </dsp:sp>
    <dsp:sp modelId="{77F8D3AC-AB78-4F4C-AEE1-869AF5FA33EF}">
      <dsp:nvSpPr>
        <dsp:cNvPr id="0" name=""/>
        <dsp:cNvSpPr/>
      </dsp:nvSpPr>
      <dsp:spPr>
        <a:xfrm>
          <a:off x="1262042" y="246042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</a:rPr>
            <a:t>Управле</a:t>
          </a:r>
          <a:endParaRPr lang="ru-RU" sz="1600" b="1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</a:rPr>
            <a:t>ние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262042" y="246042"/>
        <a:ext cx="1759712" cy="1759712"/>
      </dsp:txXfrm>
    </dsp:sp>
    <dsp:sp modelId="{30A0FB17-AC6B-4CAE-ADD3-41946A11B331}">
      <dsp:nvSpPr>
        <dsp:cNvPr id="0" name=""/>
        <dsp:cNvSpPr/>
      </dsp:nvSpPr>
      <dsp:spPr>
        <a:xfrm rot="5400000">
          <a:off x="3119434" y="246042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Регулирование</a:t>
          </a:r>
          <a:endParaRPr lang="ru-RU" sz="1600" b="1" kern="1200" dirty="0">
            <a:solidFill>
              <a:schemeClr val="tx1"/>
            </a:solidFill>
          </a:endParaRPr>
        </a:p>
      </dsp:txBody>
      <dsp:txXfrm rot="5400000">
        <a:off x="3119434" y="246042"/>
        <a:ext cx="1759712" cy="1759712"/>
      </dsp:txXfrm>
    </dsp:sp>
    <dsp:sp modelId="{A979DA67-6303-4AA8-98FA-C976384F0CBC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Контроль</a:t>
          </a:r>
          <a:endParaRPr lang="ru-RU" sz="1600" b="1" kern="1200" dirty="0">
            <a:solidFill>
              <a:schemeClr val="tx1"/>
            </a:solidFill>
          </a:endParaRPr>
        </a:p>
      </dsp:txBody>
      <dsp:txXfrm rot="10800000">
        <a:off x="3088640" y="2072640"/>
        <a:ext cx="1759712" cy="1759712"/>
      </dsp:txXfrm>
    </dsp:sp>
    <dsp:sp modelId="{205EF2C0-FA88-47E7-9947-14B3CA98ED62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Анализ</a:t>
          </a:r>
          <a:endParaRPr lang="ru-RU" sz="1600" b="1" kern="1200" dirty="0">
            <a:solidFill>
              <a:schemeClr val="tx1"/>
            </a:solidFill>
          </a:endParaRPr>
        </a:p>
      </dsp:txBody>
      <dsp:txXfrm rot="16200000">
        <a:off x="1247648" y="2072640"/>
        <a:ext cx="1759712" cy="1759712"/>
      </dsp:txXfrm>
    </dsp:sp>
    <dsp:sp modelId="{AAEFDEB3-405F-45B9-B5A6-7C06B09F286E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337FD-3980-403C-B545-3A671B564EF0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7047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7047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3F3A4AEF-353E-4D84-A8BC-F1CC78F68D6D}" type="datetimeFigureOut">
              <a:rPr lang="ru-RU" smtClean="0"/>
              <a:pPr/>
              <a:t>26.06.2011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179"/>
            <a:ext cx="2944958" cy="497046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31179"/>
            <a:ext cx="2944958" cy="497046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E940E46D-BFD6-46BB-96EF-631A514EE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3C7990A-65A0-43B2-8020-C9AB9EA4056F}" type="datetimeFigureOut">
              <a:rPr lang="ru-RU"/>
              <a:pPr>
                <a:defRPr/>
              </a:pPr>
              <a:t>26.06.2011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2162" tIns="46081" rIns="92162" bIns="4608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70B9A2-E6C2-4811-91A8-60807F19A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45DF6-3553-4BD1-9714-DD4C94743227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щ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7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pic>
        <p:nvPicPr>
          <p:cNvPr id="4" name="Picture 3" descr="D:\работа\презы\новая\шапка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 userDrawn="1"/>
        </p:nvSpPr>
        <p:spPr>
          <a:xfrm>
            <a:off x="214313" y="214313"/>
            <a:ext cx="8715375" cy="714375"/>
          </a:xfrm>
          <a:prstGeom prst="roundRect">
            <a:avLst>
              <a:gd name="adj" fmla="val 11855"/>
            </a:avLst>
          </a:prstGeom>
          <a:noFill/>
          <a:ln w="190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6" name="Text Box 9"/>
          <p:cNvSpPr txBox="1">
            <a:spLocks noChangeArrowheads="1"/>
          </p:cNvSpPr>
          <p:nvPr userDrawn="1"/>
        </p:nvSpPr>
        <p:spPr bwMode="auto">
          <a:xfrm>
            <a:off x="5940425" y="900113"/>
            <a:ext cx="30654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100" b="1">
                <a:solidFill>
                  <a:schemeClr val="bg1"/>
                </a:solidFill>
              </a:rPr>
              <a:t>Институт управления образованием РАО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7772400" cy="714379"/>
          </a:xfrm>
        </p:spPr>
        <p:txBody>
          <a:bodyPr/>
          <a:lstStyle>
            <a:lvl1pPr algn="l">
              <a:defRPr sz="2000" b="1">
                <a:solidFill>
                  <a:srgbClr val="1663A5"/>
                </a:solidFill>
                <a:latin typeface="Verdan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724650" y="6245225"/>
            <a:ext cx="2133600" cy="476250"/>
          </a:xfrm>
        </p:spPr>
        <p:txBody>
          <a:bodyPr/>
          <a:lstStyle>
            <a:lvl1pPr>
              <a:defRPr b="1">
                <a:solidFill>
                  <a:srgbClr val="1663A5"/>
                </a:solidFill>
              </a:defRPr>
            </a:lvl1pPr>
          </a:lstStyle>
          <a:p>
            <a:pPr>
              <a:defRPr/>
            </a:pPr>
            <a:fld id="{B5ED526B-7B6F-4D26-922A-0DE39DB32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работа\фрэшборд\тема сиреневая\обл4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0CCE3-994F-43D9-B4B8-802480C9C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09B9-52F3-4181-9A15-672CB41AA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A734C-E8EE-46EE-B41E-F189037CE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32B4-DDB9-4346-98DB-CA28BE3D2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D1E86-F74B-44CB-BA2C-1DEC0B8D0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94686-FDCD-4FFD-BE71-2CD61824B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7000">
                <a:schemeClr val="bg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FE0F085-8F46-4EC0-AE23-B1B57FB460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28" r:id="rId3"/>
    <p:sldLayoutId id="2147483827" r:id="rId4"/>
    <p:sldLayoutId id="2147483826" r:id="rId5"/>
    <p:sldLayoutId id="2147483825" r:id="rId6"/>
    <p:sldLayoutId id="2147483824" r:id="rId7"/>
    <p:sldLayoutId id="2147483823" r:id="rId8"/>
    <p:sldLayoutId id="2147483831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825" y="4437063"/>
            <a:ext cx="6192838" cy="1872257"/>
          </a:xfrm>
        </p:spPr>
        <p:txBody>
          <a:bodyPr/>
          <a:lstStyle/>
          <a:p>
            <a:pPr marL="457200" indent="-457200">
              <a:buFontTx/>
              <a:buNone/>
            </a:pPr>
            <a:endParaRPr lang="ru-RU" sz="2000" b="1" dirty="0" smtClean="0"/>
          </a:p>
          <a:p>
            <a:pPr marL="457200" indent="-457200">
              <a:buFontTx/>
              <a:buNone/>
            </a:pPr>
            <a:endParaRPr lang="ru-RU" sz="2000" b="1" dirty="0" smtClean="0"/>
          </a:p>
          <a:p>
            <a:pPr marL="457200" indent="-457200">
              <a:buFontTx/>
              <a:buNone/>
            </a:pPr>
            <a:r>
              <a:rPr lang="ru-RU" sz="2000" b="1" dirty="0" smtClean="0"/>
              <a:t>О.А. Решетникова</a:t>
            </a:r>
          </a:p>
          <a:p>
            <a:pPr marL="457200" indent="-457200">
              <a:buFontTx/>
              <a:buNone/>
            </a:pPr>
            <a:r>
              <a:rPr lang="ru-RU" sz="2000" dirty="0" smtClean="0"/>
              <a:t>Заместитель директора Тренингового центра</a:t>
            </a:r>
          </a:p>
          <a:p>
            <a:pPr marL="457200" indent="-457200">
              <a:buFontTx/>
              <a:buNone/>
            </a:pPr>
            <a:r>
              <a:rPr lang="ru-RU" sz="2000" dirty="0" smtClean="0"/>
              <a:t>Ст.научный сотрудник ИУО РАО</a:t>
            </a:r>
          </a:p>
        </p:txBody>
      </p:sp>
      <p:sp>
        <p:nvSpPr>
          <p:cNvPr id="7171" name="Прямоугольник 6"/>
          <p:cNvSpPr>
            <a:spLocks noChangeArrowheads="1"/>
          </p:cNvSpPr>
          <p:nvPr/>
        </p:nvSpPr>
        <p:spPr bwMode="auto">
          <a:xfrm>
            <a:off x="500063" y="5857875"/>
            <a:ext cx="1841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endParaRPr lang="ru-RU" sz="2400" b="1">
              <a:solidFill>
                <a:srgbClr val="7F7F7F"/>
              </a:solidFill>
              <a:latin typeface="Verdana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1520" y="2708920"/>
            <a:ext cx="86400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3200" b="1" dirty="0" smtClean="0"/>
              <a:t>СЕССИЯ 2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b="1" dirty="0" smtClean="0"/>
              <a:t>Факторы, определяющие качество системы ОКО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800" b="1" dirty="0" smtClean="0"/>
              <a:t>технология</a:t>
            </a:r>
            <a:endParaRPr lang="ru-RU" sz="2800" b="1" dirty="0" smtClean="0"/>
          </a:p>
          <a:p>
            <a:pPr marL="342900" indent="-342900" algn="ctr">
              <a:spcBef>
                <a:spcPct val="20000"/>
              </a:spcBef>
              <a:defRPr/>
            </a:pPr>
            <a:endParaRPr lang="ru-RU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750" y="188913"/>
            <a:ext cx="79930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ctr" eaLnBrk="0" hangingPunct="0">
              <a:spcBef>
                <a:spcPct val="20000"/>
              </a:spcBef>
              <a:defRPr/>
            </a:pPr>
            <a:r>
              <a:rPr lang="ru-RU" sz="1600" i="1" kern="0" dirty="0" err="1" smtClean="0">
                <a:latin typeface="+mn-lt"/>
              </a:rPr>
              <a:t>Тренинговый</a:t>
            </a:r>
            <a:r>
              <a:rPr lang="ru-RU" sz="1600" i="1" kern="0" dirty="0" smtClean="0">
                <a:latin typeface="+mn-lt"/>
              </a:rPr>
              <a:t> центр</a:t>
            </a:r>
          </a:p>
          <a:p>
            <a:pPr marL="457200" indent="-457200" algn="ctr" eaLnBrk="0" hangingPunct="0">
              <a:spcBef>
                <a:spcPct val="20000"/>
              </a:spcBef>
              <a:defRPr/>
            </a:pPr>
            <a:r>
              <a:rPr lang="ru-RU" sz="1600" i="1" kern="0" dirty="0" smtClean="0">
                <a:latin typeface="+mn-lt"/>
              </a:rPr>
              <a:t>Института </a:t>
            </a:r>
            <a:r>
              <a:rPr lang="ru-RU" sz="1600" i="1" kern="0" dirty="0">
                <a:latin typeface="+mn-lt"/>
              </a:rPr>
              <a:t>управления образованием РАО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980729"/>
            <a:ext cx="8712968" cy="173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ru-RU" sz="1800" b="1" dirty="0" smtClean="0">
              <a:solidFill>
                <a:srgbClr val="002060"/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«</a:t>
            </a:r>
            <a:r>
              <a:rPr lang="ru-RU" sz="1800" b="1" dirty="0" smtClean="0"/>
              <a:t>Проектирование национальных и территориальных систем оценки качества образования: организационные, технологические и содержательные аспекты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</a:rPr>
              <a:t>»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аспекты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184775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800" b="1" dirty="0" smtClean="0"/>
              <a:t>Реализация «</a:t>
            </a:r>
            <a:r>
              <a:rPr lang="ru-RU" sz="1800" b="1" i="1" dirty="0" smtClean="0"/>
              <a:t>Логистической  миссии</a:t>
            </a:r>
            <a:r>
              <a:rPr lang="ru-RU" sz="1800" b="1" dirty="0" smtClean="0"/>
              <a:t>» и использование правил«</a:t>
            </a:r>
            <a:r>
              <a:rPr lang="ru-RU" sz="1800" b="1" i="1" dirty="0" smtClean="0">
                <a:solidFill>
                  <a:srgbClr val="C00000"/>
                </a:solidFill>
              </a:rPr>
              <a:t>семи Н</a:t>
            </a:r>
            <a:r>
              <a:rPr lang="ru-RU" sz="1800" b="1" dirty="0" smtClean="0"/>
              <a:t>»</a:t>
            </a:r>
          </a:p>
          <a:p>
            <a:pPr marL="609600" indent="-609600" algn="ctr">
              <a:buNone/>
            </a:pPr>
            <a:r>
              <a:rPr lang="ru-RU" sz="1800" b="1" dirty="0" smtClean="0"/>
              <a:t>при проектировании технологии оценочной процедуры</a:t>
            </a:r>
          </a:p>
          <a:p>
            <a:pPr marL="609600" indent="-609600" algn="ctr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Нужное количество</a:t>
            </a:r>
          </a:p>
          <a:p>
            <a:pPr marL="609600" indent="-609600" algn="just">
              <a:buNone/>
            </a:pPr>
            <a:endParaRPr lang="ru-RU" sz="1800" b="1" dirty="0" smtClean="0">
              <a:solidFill>
                <a:srgbClr val="C00000"/>
              </a:solidFill>
            </a:endParaRPr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10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2357430"/>
          <a:ext cx="6096000" cy="4651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095604"/>
              </a:tblGrid>
              <a:tr h="750452">
                <a:tc>
                  <a:txBody>
                    <a:bodyPr/>
                    <a:lstStyle/>
                    <a:p>
                      <a:r>
                        <a:rPr lang="ru-RU" dirty="0" smtClean="0"/>
                        <a:t>Инвариант основных процессов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Вариативность</a:t>
                      </a:r>
                      <a:r>
                        <a:rPr lang="ru-RU" baseline="0" dirty="0" smtClean="0"/>
                        <a:t> процессов</a:t>
                      </a:r>
                      <a:endParaRPr lang="ru-RU" dirty="0"/>
                    </a:p>
                  </a:txBody>
                  <a:tcPr/>
                </a:tc>
              </a:tr>
              <a:tr h="382155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определение выборки: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генеральная совокупность /репрезентативная выборка;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количества и качества (структуры) информации, необходимой для проведения процедуры оценивания и обработки её результатов;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расчет необходимого количества расходных материалов, необходимых для обеспечения процедуры оценивания;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тиражирование  необходимого количества материалов;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подготовка необходимого количества специалистов для обеспечения проведения процедуры и обработки данных;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формирование базы данных потенциальных участников и организаторов (полная информация: ФИО, реквизиты, ОУ и др. информация) в соответствии с утвержденной структурой;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-предварительный сбор данных по определенным типам ОУ, (только количественные показатели);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централизованное тиражирование измерительных материалов;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децентрализованное тиражирование измерительных материалов;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передача оригинал-макетов для самостоятельного тиражирования  в условиях класса/ОУ;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проведение инструктажа определенных задействованных в процедуре специалистов (разовая процедура);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длительного обучения всех задействованных в процедуре специалистов кустовым способом;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обеспечение в пунктах проведения оценочной процедуры  наличия необходимого кол-ва кратких инструкций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None/>
                      </a:pP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аспекты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589587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800" b="1" dirty="0" smtClean="0"/>
              <a:t>Реализация «</a:t>
            </a:r>
            <a:r>
              <a:rPr lang="ru-RU" sz="1800" b="1" i="1" dirty="0" smtClean="0"/>
              <a:t>Логистической  миссии</a:t>
            </a:r>
            <a:r>
              <a:rPr lang="ru-RU" sz="1800" b="1" dirty="0" smtClean="0"/>
              <a:t>» и использование правил«</a:t>
            </a:r>
            <a:r>
              <a:rPr lang="ru-RU" sz="1800" b="1" i="1" dirty="0" smtClean="0">
                <a:solidFill>
                  <a:srgbClr val="C00000"/>
                </a:solidFill>
              </a:rPr>
              <a:t>семи Н</a:t>
            </a:r>
            <a:r>
              <a:rPr lang="ru-RU" sz="1800" b="1" dirty="0" smtClean="0"/>
              <a:t>»</a:t>
            </a:r>
          </a:p>
          <a:p>
            <a:pPr marL="609600" indent="-609600" algn="ctr">
              <a:buNone/>
            </a:pPr>
            <a:r>
              <a:rPr lang="ru-RU" sz="1800" b="1" dirty="0" smtClean="0"/>
              <a:t>при проектировании технологии оценочной процедуры</a:t>
            </a:r>
          </a:p>
          <a:p>
            <a:pPr marL="609600" indent="-609600" algn="ctr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Нужное качество</a:t>
            </a:r>
          </a:p>
          <a:p>
            <a:pPr marL="609600" indent="-609600" algn="just">
              <a:buNone/>
            </a:pPr>
            <a:endParaRPr lang="ru-RU" sz="1800" b="1" dirty="0" smtClean="0">
              <a:solidFill>
                <a:srgbClr val="C00000"/>
              </a:solidFill>
            </a:endParaRPr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11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2309039"/>
          <a:ext cx="6096000" cy="4485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095604"/>
              </a:tblGrid>
              <a:tr h="827563">
                <a:tc>
                  <a:txBody>
                    <a:bodyPr/>
                    <a:lstStyle/>
                    <a:p>
                      <a:r>
                        <a:rPr lang="ru-RU" dirty="0" smtClean="0"/>
                        <a:t>Инвариант основных процессов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Вариативность</a:t>
                      </a:r>
                      <a:r>
                        <a:rPr lang="ru-RU" baseline="0" dirty="0" smtClean="0"/>
                        <a:t> процессов</a:t>
                      </a:r>
                      <a:endParaRPr lang="ru-RU" dirty="0"/>
                    </a:p>
                  </a:txBody>
                  <a:tcPr/>
                </a:tc>
              </a:tr>
              <a:tr h="3578546"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-формирование оригинал-макетов измерительных материалов  </a:t>
                      </a:r>
                    </a:p>
                    <a:p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специалистов для обеспечения проведения процедуры  обработки данных</a:t>
                      </a:r>
                    </a:p>
                    <a:p>
                      <a:pPr>
                        <a:buFontTx/>
                        <a:buNone/>
                      </a:pP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необходимого аппаратно-технического парка</a:t>
                      </a:r>
                    </a:p>
                    <a:p>
                      <a:pPr>
                        <a:buFontTx/>
                        <a:buNone/>
                      </a:pP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потенциальных участников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консультационная поддержка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-комплектация стандартизированных индивидуальных пакетов участников;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централизованная комплектация;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-децентрализованная комплектация;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-отсутствие комплектации,</a:t>
                      </a:r>
                      <a:r>
                        <a:rPr lang="ru-RU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разработка рекомендаций по комплектации;</a:t>
                      </a:r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программ обучения специалистов по направлениям деятельности и категориям;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инструктивных материалов для всех категорий специалистов;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сертификация задействованных структур и  специалистов 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правил для участников процедуры (испытуемых);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разработка краткой инструкции по проведению процедуры для специалиста, обеспечивающего её проведение в ОУ; 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проведение  циклов обучения/инструктажей для персонала;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-нагрузочное тестирование аппаратно-технического и программного парка с отработкой возможных рисков сбоев в работе;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проверка работоспособности необходимого аппаратно-технического парка;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консультационной поддержки  на весь интервал времени проведения оценочной процедуры;</a:t>
                      </a:r>
                    </a:p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обеспечение работы «горячей линии» для консультационной и технической поддержки специалистов,  обеспечивающих проведение процедуры</a:t>
                      </a:r>
                    </a:p>
                    <a:p>
                      <a:endParaRPr lang="ru-RU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аспекты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184775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800" b="1" dirty="0" smtClean="0"/>
              <a:t>Реализация «</a:t>
            </a:r>
            <a:r>
              <a:rPr lang="ru-RU" sz="1800" b="1" i="1" dirty="0" smtClean="0"/>
              <a:t>Логистической  миссии</a:t>
            </a:r>
            <a:r>
              <a:rPr lang="ru-RU" sz="1800" b="1" dirty="0" smtClean="0"/>
              <a:t>» и использование правил«</a:t>
            </a:r>
            <a:r>
              <a:rPr lang="ru-RU" sz="1800" b="1" i="1" dirty="0" smtClean="0">
                <a:solidFill>
                  <a:srgbClr val="C00000"/>
                </a:solidFill>
              </a:rPr>
              <a:t>семи Н</a:t>
            </a:r>
            <a:r>
              <a:rPr lang="ru-RU" sz="1800" b="1" dirty="0" smtClean="0"/>
              <a:t>»</a:t>
            </a:r>
          </a:p>
          <a:p>
            <a:pPr marL="609600" indent="-609600" algn="ctr">
              <a:buNone/>
            </a:pPr>
            <a:r>
              <a:rPr lang="ru-RU" sz="1800" b="1" dirty="0" smtClean="0"/>
              <a:t>при проектировании технологии оценочной процедуры</a:t>
            </a:r>
          </a:p>
          <a:p>
            <a:pPr marL="609600" indent="-609600" algn="ctr">
              <a:buNone/>
            </a:pPr>
            <a:endParaRPr lang="ru-RU" sz="1800" b="1" dirty="0" smtClean="0"/>
          </a:p>
          <a:p>
            <a:pPr marL="609600" indent="-609600">
              <a:buNone/>
            </a:pPr>
            <a:r>
              <a:rPr lang="ru-RU" sz="1800" b="1" dirty="0" smtClean="0"/>
              <a:t>ВАЖНО: </a:t>
            </a:r>
          </a:p>
          <a:p>
            <a:pPr marL="609600" indent="-609600"/>
            <a:r>
              <a:rPr lang="ru-RU" sz="1800" b="1" dirty="0" smtClean="0"/>
              <a:t>Отработка «стыков» приведенных правил в цепочке обеспечения</a:t>
            </a:r>
          </a:p>
          <a:p>
            <a:pPr marL="609600" indent="-609600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Нужный продукт       нужное количество            нужное качество </a:t>
            </a:r>
          </a:p>
          <a:p>
            <a:pPr marL="609600" indent="-609600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нужное место           нужное время            нужные потребители  </a:t>
            </a:r>
          </a:p>
          <a:p>
            <a:pPr marL="609600" indent="-609600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наименьшие издержки</a:t>
            </a:r>
          </a:p>
          <a:p>
            <a:pPr marL="609600" indent="-609600"/>
            <a:r>
              <a:rPr lang="ru-RU" sz="1800" b="1" dirty="0" smtClean="0"/>
              <a:t>Применение правил как «по горизонтали», так и «по вертикали»</a:t>
            </a:r>
          </a:p>
          <a:p>
            <a:pPr marL="609600" indent="-609600"/>
            <a:r>
              <a:rPr lang="ru-RU" sz="1800" b="1" dirty="0" smtClean="0"/>
              <a:t>Понимание показателя эффективности качества процедуры:</a:t>
            </a:r>
          </a:p>
          <a:p>
            <a:pPr marL="609600" indent="-609600">
              <a:buNone/>
            </a:pPr>
            <a:r>
              <a:rPr lang="ru-RU" sz="1800" b="1" dirty="0" smtClean="0"/>
              <a:t>          расхождение (англ. </a:t>
            </a:r>
            <a:r>
              <a:rPr lang="en-US" sz="1800" b="1" dirty="0" smtClean="0"/>
              <a:t>GAP – </a:t>
            </a:r>
            <a:r>
              <a:rPr lang="ru-RU" sz="1800" b="1" dirty="0" smtClean="0"/>
              <a:t>разрыв) между ожиданием потребителя (предполагаемый сервис) и реальным восприятием (познаваемый сервис). Чем меньше «</a:t>
            </a:r>
            <a:r>
              <a:rPr lang="en-US" sz="1800" b="1" dirty="0" smtClean="0"/>
              <a:t>gap</a:t>
            </a:r>
            <a:r>
              <a:rPr lang="ru-RU" sz="1800" b="1" dirty="0" smtClean="0"/>
              <a:t>», тем эффективнее результат процедуры оценивания.</a:t>
            </a:r>
          </a:p>
          <a:p>
            <a:pPr marL="609600" indent="-609600"/>
            <a:endParaRPr lang="ru-RU" sz="1800" dirty="0" smtClean="0"/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12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285984" y="3000372"/>
            <a:ext cx="357190" cy="28575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072066" y="2928934"/>
            <a:ext cx="357190" cy="28575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7643834" y="2928934"/>
            <a:ext cx="357190" cy="28575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071670" y="3286124"/>
            <a:ext cx="357190" cy="28575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429124" y="3286124"/>
            <a:ext cx="357190" cy="28575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7643834" y="3286124"/>
            <a:ext cx="357190" cy="28575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7772400" cy="714375"/>
          </a:xfrm>
        </p:spPr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</a:t>
            </a:r>
            <a:r>
              <a:rPr lang="ru-RU" sz="1800" b="1" dirty="0" smtClean="0"/>
              <a:t>аспекты</a:t>
            </a:r>
            <a:endParaRPr lang="ru-RU" sz="1800" b="1" dirty="0" smtClean="0">
              <a:solidFill>
                <a:srgbClr val="1663A5"/>
              </a:solidFill>
            </a:endParaRPr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2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413"/>
            <a:ext cx="8893175" cy="51847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0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Объекты</a:t>
            </a:r>
            <a:r>
              <a:rPr lang="ru-RU" sz="2400" b="1" dirty="0" smtClean="0"/>
              <a:t> оценки в системе образования:</a:t>
            </a:r>
          </a:p>
          <a:p>
            <a:pPr marL="609600" indent="-609600"/>
            <a:r>
              <a:rPr lang="ru-RU" sz="2000" b="1" dirty="0" smtClean="0"/>
              <a:t>Образовательные программы</a:t>
            </a:r>
          </a:p>
          <a:p>
            <a:pPr marL="609600" indent="-609600"/>
            <a:r>
              <a:rPr lang="ru-RU" sz="2000" b="1" dirty="0" smtClean="0"/>
              <a:t>Образовательные организации/учреждения</a:t>
            </a:r>
          </a:p>
          <a:p>
            <a:pPr marL="609600" indent="-609600"/>
            <a:r>
              <a:rPr lang="ru-RU" sz="2800" b="1" dirty="0" smtClean="0"/>
              <a:t>Индивидуальные образовательные достижения обучающихся</a:t>
            </a:r>
          </a:p>
          <a:p>
            <a:pPr marL="609600" indent="-6096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Продукт</a:t>
            </a:r>
            <a:r>
              <a:rPr lang="ru-RU" sz="2400" b="1" dirty="0" smtClean="0"/>
              <a:t> оценки индивидуальных достижений – </a:t>
            </a:r>
          </a:p>
          <a:p>
            <a:pPr marL="609600" indent="-6096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информационный поток</a:t>
            </a:r>
          </a:p>
          <a:p>
            <a:pPr marL="609600" indent="-609600" algn="ctr">
              <a:buNone/>
            </a:pPr>
            <a:r>
              <a:rPr lang="ru-RU" sz="2400" b="1" dirty="0" smtClean="0"/>
              <a:t>Задачи по:</a:t>
            </a:r>
          </a:p>
          <a:p>
            <a:pPr marL="609600" indent="-609600">
              <a:buFontTx/>
              <a:buChar char="-"/>
            </a:pPr>
            <a:r>
              <a:rPr lang="ru-RU" sz="1800" b="1" dirty="0" smtClean="0"/>
              <a:t>Упорядочиванию информационных потоков</a:t>
            </a:r>
          </a:p>
          <a:p>
            <a:pPr marL="609600" indent="-609600">
              <a:buFontTx/>
              <a:buChar char="-"/>
            </a:pPr>
            <a:r>
              <a:rPr lang="ru-RU" sz="1800" b="1" dirty="0" smtClean="0"/>
              <a:t>Сбору и структурированию информации</a:t>
            </a:r>
          </a:p>
          <a:p>
            <a:pPr marL="609600" indent="-609600">
              <a:buFontTx/>
              <a:buChar char="-"/>
            </a:pPr>
            <a:r>
              <a:rPr lang="ru-RU" sz="1800" b="1" dirty="0" smtClean="0"/>
              <a:t>Созданию баз данных и управление ими</a:t>
            </a:r>
          </a:p>
          <a:p>
            <a:pPr marL="609600" indent="-609600">
              <a:buFontTx/>
              <a:buChar char="-"/>
            </a:pPr>
            <a:r>
              <a:rPr lang="ru-RU" sz="1800" b="1" dirty="0" smtClean="0"/>
              <a:t>Обработке информации и её оформлении в соответствии с требованиями пользователей</a:t>
            </a:r>
          </a:p>
          <a:p>
            <a:pPr marL="609600" indent="-609600"/>
            <a:endParaRPr lang="ru-RU" sz="2800" b="1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50" y="214313"/>
            <a:ext cx="7772400" cy="714375"/>
          </a:xfrm>
        </p:spPr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</a:t>
            </a:r>
            <a:r>
              <a:rPr lang="ru-RU" sz="1800" b="1" dirty="0" smtClean="0"/>
              <a:t>аспекты</a:t>
            </a:r>
            <a:endParaRPr lang="ru-RU" sz="1800" b="1" dirty="0" smtClean="0">
              <a:solidFill>
                <a:srgbClr val="1663A5"/>
              </a:solidFill>
            </a:endParaRPr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3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268413"/>
            <a:ext cx="8893175" cy="51847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000" dirty="0" smtClean="0"/>
              <a:t> </a:t>
            </a:r>
            <a:r>
              <a:rPr lang="ru-RU" dirty="0" smtClean="0"/>
              <a:t>Что должна обеспечивать технология?</a:t>
            </a:r>
          </a:p>
          <a:p>
            <a:pPr marL="609600" indent="-609600">
              <a:buFontTx/>
              <a:buNone/>
            </a:pPr>
            <a:endParaRPr lang="ru-RU" dirty="0" smtClean="0"/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/>
              <a:t>Качество собранной информации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/>
              <a:t>Существенно сокращать время сбора информации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/>
              <a:t>Предоставлять равные возможности участникам оценивания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/>
              <a:t>Должна быть понятна для исполнителей и испытуемых</a:t>
            </a:r>
          </a:p>
          <a:p>
            <a:pPr marL="609600" indent="-609600">
              <a:buFont typeface="Wingdings" pitchFamily="2" charset="2"/>
              <a:buChar char="ü"/>
            </a:pPr>
            <a:r>
              <a:rPr lang="ru-RU" sz="1800" b="1" dirty="0" smtClean="0"/>
              <a:t>Должна быть отказоустойчива по признакам:</a:t>
            </a:r>
          </a:p>
          <a:p>
            <a:pPr marL="609600" indent="-609600">
              <a:buNone/>
            </a:pPr>
            <a:r>
              <a:rPr lang="ru-RU" sz="1800" b="1" dirty="0" smtClean="0"/>
              <a:t>				- количество участников</a:t>
            </a:r>
          </a:p>
          <a:p>
            <a:pPr marL="609600" indent="-609600">
              <a:buNone/>
            </a:pPr>
            <a:r>
              <a:rPr lang="ru-RU" sz="1800" b="1" dirty="0" smtClean="0"/>
              <a:t>				- по осознанию «ставок» процедуры</a:t>
            </a:r>
          </a:p>
          <a:p>
            <a:pPr marL="609600" indent="-609600">
              <a:buNone/>
            </a:pPr>
            <a:r>
              <a:rPr lang="ru-RU" sz="1800" b="1" dirty="0" smtClean="0"/>
              <a:t>				- по учету территориальных особенностей</a:t>
            </a:r>
          </a:p>
          <a:p>
            <a:pPr marL="609600" indent="-609600">
              <a:buNone/>
            </a:pPr>
            <a:r>
              <a:rPr lang="ru-RU" sz="1800" b="1" dirty="0" smtClean="0"/>
              <a:t>				- по учету временных особенностей</a:t>
            </a:r>
          </a:p>
          <a:p>
            <a:pPr marL="609600" indent="-609600"/>
            <a:endParaRPr lang="ru-RU" sz="2800" b="1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аспекты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184775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ru-RU" sz="2000" b="1" dirty="0" smtClean="0"/>
              <a:t>Системно-целевая направленность</a:t>
            </a:r>
          </a:p>
          <a:p>
            <a:pPr marL="609600" indent="-609600" algn="ctr">
              <a:buFontTx/>
              <a:buNone/>
            </a:pPr>
            <a:r>
              <a:rPr lang="ru-RU" sz="2000" b="1" dirty="0" smtClean="0"/>
              <a:t> формирования информационных потоков системы массовой оценки индивидуальных достижений:</a:t>
            </a:r>
          </a:p>
          <a:p>
            <a:pPr marL="609600" indent="-609600" algn="just">
              <a:buFontTx/>
              <a:buChar char="-"/>
            </a:pPr>
            <a:r>
              <a:rPr lang="ru-RU" sz="1800" dirty="0" smtClean="0"/>
              <a:t>Стандартизированность процедур и механизмов применительно ко всем оцениваемым объектам</a:t>
            </a:r>
          </a:p>
          <a:p>
            <a:pPr marL="609600" indent="-609600" algn="just">
              <a:buFontTx/>
              <a:buChar char="-"/>
            </a:pPr>
            <a:r>
              <a:rPr lang="ru-RU" sz="1800" dirty="0" smtClean="0"/>
              <a:t>Четко обозначенные цели оценочной процедуры</a:t>
            </a:r>
          </a:p>
          <a:p>
            <a:pPr marL="609600" indent="-609600" algn="just">
              <a:buNone/>
            </a:pPr>
            <a:endParaRPr lang="ru-RU" sz="1800" dirty="0" smtClean="0"/>
          </a:p>
          <a:p>
            <a:pPr marL="609600" indent="-60960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ВОПРОСЫ</a:t>
            </a:r>
            <a:r>
              <a:rPr lang="ru-RU" sz="2000" b="1" dirty="0" smtClean="0"/>
              <a:t>:</a:t>
            </a:r>
          </a:p>
          <a:p>
            <a:pPr marL="609600" indent="-609600" algn="just">
              <a:buAutoNum type="arabicPeriod"/>
            </a:pPr>
            <a:r>
              <a:rPr lang="ru-RU" sz="1800" dirty="0" smtClean="0"/>
              <a:t>Кто Заказчик того или иного вида оценки? Каковы цели и задачи процедуры?</a:t>
            </a:r>
          </a:p>
          <a:p>
            <a:pPr marL="609600" indent="-609600" algn="just">
              <a:buAutoNum type="arabicPeriod"/>
            </a:pPr>
            <a:r>
              <a:rPr lang="ru-RU" sz="1800" dirty="0" smtClean="0"/>
              <a:t>Какие структуры и элементы должны быть сформированы?</a:t>
            </a:r>
          </a:p>
          <a:p>
            <a:pPr marL="609600" indent="-609600" algn="just">
              <a:buAutoNum type="arabicPeriod"/>
            </a:pPr>
            <a:r>
              <a:rPr lang="ru-RU" sz="1800" dirty="0" smtClean="0"/>
              <a:t>Какие могут быть издержки и насколько они оправданы эффектом от использования результатов оценки?</a:t>
            </a:r>
          </a:p>
          <a:p>
            <a:pPr marL="609600" indent="-609600" algn="just">
              <a:buAutoNum type="arabicPeriod"/>
            </a:pPr>
            <a:r>
              <a:rPr lang="ru-RU" sz="1800" dirty="0" smtClean="0"/>
              <a:t>Какая информация является конченым продуктом оценки, кто и как её планирует использовать?</a:t>
            </a:r>
          </a:p>
          <a:p>
            <a:pPr marL="609600" indent="-609600" algn="just">
              <a:buAutoNum type="arabicPeriod"/>
            </a:pPr>
            <a:endParaRPr lang="ru-RU" sz="1800" dirty="0" smtClean="0"/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4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аспекты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184775"/>
          </a:xfrm>
        </p:spPr>
        <p:txBody>
          <a:bodyPr/>
          <a:lstStyle/>
          <a:p>
            <a:pPr marL="609600" indent="-609600" algn="just">
              <a:buNone/>
            </a:pPr>
            <a:r>
              <a:rPr lang="ru-RU" sz="2000" b="1" dirty="0" smtClean="0"/>
              <a:t>Технология -  </a:t>
            </a:r>
            <a:r>
              <a:rPr lang="ru-RU" sz="2000" dirty="0" smtClean="0"/>
              <a:t>совокупность производственных процессов и операций в</a:t>
            </a:r>
          </a:p>
          <a:p>
            <a:pPr marL="609600" indent="-609600" algn="just">
              <a:buNone/>
            </a:pPr>
            <a:r>
              <a:rPr lang="ru-RU" sz="2000" dirty="0" smtClean="0"/>
              <a:t>                         определенной отрасли производства.</a:t>
            </a:r>
          </a:p>
          <a:p>
            <a:pPr marL="609600" indent="-609600" algn="just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Управление</a:t>
            </a:r>
          </a:p>
          <a:p>
            <a:pPr marL="609600" indent="-609600" algn="just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Регулирование		- </a:t>
            </a:r>
            <a:r>
              <a:rPr lang="ru-RU" sz="2400" dirty="0" smtClean="0"/>
              <a:t>функции логистики</a:t>
            </a:r>
          </a:p>
          <a:p>
            <a:pPr marL="609600" indent="-609600" algn="just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Контроль	</a:t>
            </a:r>
            <a:endParaRPr lang="ru-RU" sz="2000" b="1" dirty="0" smtClean="0">
              <a:solidFill>
                <a:schemeClr val="accent2"/>
              </a:solidFill>
            </a:endParaRPr>
          </a:p>
          <a:p>
            <a:pPr marL="609600" indent="-609600" algn="just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Анализ</a:t>
            </a:r>
          </a:p>
          <a:p>
            <a:pPr marL="609600" indent="-609600" algn="just">
              <a:buNone/>
            </a:pPr>
            <a:endParaRPr lang="ru-RU" sz="2000" dirty="0" smtClean="0">
              <a:solidFill>
                <a:schemeClr val="accent2"/>
              </a:solidFill>
            </a:endParaRPr>
          </a:p>
          <a:p>
            <a:pPr marL="609600" indent="-609600" algn="just">
              <a:buNone/>
            </a:pPr>
            <a:r>
              <a:rPr lang="ru-RU" sz="2000" b="1" dirty="0" smtClean="0"/>
              <a:t>Объект логистики массовой оценки индивидуальных достижений </a:t>
            </a:r>
            <a:r>
              <a:rPr lang="ru-RU" sz="2000" dirty="0" smtClean="0"/>
              <a:t>– </a:t>
            </a:r>
          </a:p>
          <a:p>
            <a:pPr marL="609600" indent="-609600" algn="just">
              <a:buNone/>
            </a:pPr>
            <a:r>
              <a:rPr lang="ru-RU" sz="2000" dirty="0" smtClean="0"/>
              <a:t>сервисный поток, складывающийся из продуктов деятельностей, </a:t>
            </a:r>
          </a:p>
          <a:p>
            <a:pPr marL="609600" indent="-609600" algn="just">
              <a:buNone/>
            </a:pPr>
            <a:r>
              <a:rPr lang="ru-RU" sz="2000" dirty="0" smtClean="0"/>
              <a:t>обслуживающих процесс оценки</a:t>
            </a:r>
            <a:endParaRPr lang="ru-RU" sz="2000" b="1" dirty="0" smtClean="0"/>
          </a:p>
          <a:p>
            <a:pPr marL="609600" indent="-609600" algn="just">
              <a:buNone/>
            </a:pPr>
            <a:endParaRPr lang="ru-RU" sz="2000" b="1" dirty="0" smtClean="0"/>
          </a:p>
          <a:p>
            <a:pPr marL="609600" indent="-609600" algn="just">
              <a:buNone/>
            </a:pPr>
            <a:r>
              <a:rPr lang="ru-RU" sz="2000" b="1" dirty="0" err="1" smtClean="0"/>
              <a:t>Логистические</a:t>
            </a:r>
            <a:r>
              <a:rPr lang="ru-RU" sz="2000" b="1" dirty="0" smtClean="0"/>
              <a:t> активности: </a:t>
            </a:r>
            <a:r>
              <a:rPr lang="ru-RU" sz="2000" dirty="0" smtClean="0"/>
              <a:t>планирование, дистрибьюция, проведение, </a:t>
            </a:r>
          </a:p>
          <a:p>
            <a:pPr marL="609600" indent="-609600" algn="just">
              <a:buNone/>
            </a:pPr>
            <a:r>
              <a:rPr lang="ru-RU" sz="2000" dirty="0" smtClean="0"/>
              <a:t>обработка/проверка</a:t>
            </a:r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5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2285984" y="2071678"/>
            <a:ext cx="142876" cy="1428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аспекты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184775"/>
          </a:xfrm>
        </p:spPr>
        <p:txBody>
          <a:bodyPr/>
          <a:lstStyle/>
          <a:p>
            <a:pPr marL="609600" indent="-609600" algn="just">
              <a:buNone/>
            </a:pPr>
            <a:endParaRPr lang="ru-RU" sz="2000" dirty="0" smtClean="0"/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6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аспекты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184775"/>
          </a:xfrm>
        </p:spPr>
        <p:txBody>
          <a:bodyPr/>
          <a:lstStyle/>
          <a:p>
            <a:pPr marL="609600" indent="-609600" algn="just">
              <a:buNone/>
            </a:pPr>
            <a:r>
              <a:rPr lang="ru-RU" sz="2400" b="1" dirty="0" smtClean="0"/>
              <a:t>Принципы управления </a:t>
            </a:r>
            <a:r>
              <a:rPr lang="ru-RU" sz="2400" b="1" dirty="0" err="1" smtClean="0"/>
              <a:t>логистическими</a:t>
            </a:r>
            <a:r>
              <a:rPr lang="ru-RU" sz="2400" b="1" dirty="0" smtClean="0"/>
              <a:t> процессами массовой оценки индивидуальных достижений – </a:t>
            </a:r>
          </a:p>
          <a:p>
            <a:pPr marL="609600" indent="-609600" algn="ctr">
              <a:buNone/>
            </a:pPr>
            <a:r>
              <a:rPr lang="ru-RU" sz="2400" b="1" dirty="0" smtClean="0"/>
              <a:t>«</a:t>
            </a:r>
            <a:r>
              <a:rPr lang="ru-RU" sz="2400" b="1" i="1" dirty="0" smtClean="0"/>
              <a:t>Логистическая миссия</a:t>
            </a:r>
            <a:r>
              <a:rPr lang="ru-RU" sz="2400" b="1" dirty="0" smtClean="0"/>
              <a:t>» или правила «</a:t>
            </a:r>
            <a:r>
              <a:rPr lang="ru-RU" sz="2400" b="1" i="1" dirty="0" smtClean="0">
                <a:solidFill>
                  <a:srgbClr val="C00000"/>
                </a:solidFill>
              </a:rPr>
              <a:t>семи Н</a:t>
            </a:r>
            <a:r>
              <a:rPr lang="ru-RU" sz="2400" b="1" dirty="0" smtClean="0"/>
              <a:t>»</a:t>
            </a:r>
          </a:p>
          <a:p>
            <a:pPr marL="609600" indent="-60960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Обеспечить:</a:t>
            </a:r>
          </a:p>
          <a:p>
            <a:pPr marL="609600" indent="-60960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1) Н</a:t>
            </a:r>
            <a:r>
              <a:rPr lang="ru-RU" sz="2400" b="1" dirty="0" smtClean="0"/>
              <a:t>ужный продукт</a:t>
            </a:r>
          </a:p>
          <a:p>
            <a:pPr marL="609600" indent="-60960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2) </a:t>
            </a:r>
            <a:r>
              <a:rPr lang="ru-RU" sz="2400" b="1" dirty="0" smtClean="0"/>
              <a:t>В</a:t>
            </a:r>
            <a:r>
              <a:rPr lang="ru-RU" sz="2400" b="1" dirty="0" smtClean="0">
                <a:solidFill>
                  <a:srgbClr val="C00000"/>
                </a:solidFill>
              </a:rPr>
              <a:t> н</a:t>
            </a:r>
            <a:r>
              <a:rPr lang="ru-RU" sz="2400" b="1" dirty="0" smtClean="0"/>
              <a:t>ужном количестве</a:t>
            </a:r>
          </a:p>
          <a:p>
            <a:pPr marL="609600" indent="-60960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3) Н</a:t>
            </a:r>
            <a:r>
              <a:rPr lang="ru-RU" sz="2400" b="1" dirty="0" smtClean="0"/>
              <a:t>ужного качества</a:t>
            </a:r>
          </a:p>
          <a:p>
            <a:pPr marL="609600" indent="-60960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4) </a:t>
            </a:r>
            <a:r>
              <a:rPr lang="ru-RU" sz="2400" b="1" dirty="0" smtClean="0"/>
              <a:t>В</a:t>
            </a:r>
            <a:r>
              <a:rPr lang="ru-RU" sz="2400" b="1" dirty="0" smtClean="0">
                <a:solidFill>
                  <a:srgbClr val="C00000"/>
                </a:solidFill>
              </a:rPr>
              <a:t> н</a:t>
            </a:r>
            <a:r>
              <a:rPr lang="ru-RU" sz="2400" b="1" dirty="0" smtClean="0"/>
              <a:t>ужном месте</a:t>
            </a:r>
          </a:p>
          <a:p>
            <a:pPr marL="609600" indent="-60960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5) </a:t>
            </a:r>
            <a:r>
              <a:rPr lang="ru-RU" sz="2400" b="1" dirty="0" smtClean="0"/>
              <a:t>В</a:t>
            </a:r>
            <a:r>
              <a:rPr lang="ru-RU" sz="2400" b="1" dirty="0" smtClean="0">
                <a:solidFill>
                  <a:srgbClr val="C00000"/>
                </a:solidFill>
              </a:rPr>
              <a:t> н</a:t>
            </a:r>
            <a:r>
              <a:rPr lang="ru-RU" sz="2400" b="1" dirty="0" smtClean="0"/>
              <a:t>ужное время</a:t>
            </a:r>
          </a:p>
          <a:p>
            <a:pPr marL="609600" indent="-60960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6) </a:t>
            </a:r>
            <a:r>
              <a:rPr lang="ru-RU" sz="2400" b="1" dirty="0" smtClean="0"/>
              <a:t>Для</a:t>
            </a:r>
            <a:r>
              <a:rPr lang="ru-RU" sz="2400" b="1" dirty="0" smtClean="0">
                <a:solidFill>
                  <a:srgbClr val="C00000"/>
                </a:solidFill>
              </a:rPr>
              <a:t> н</a:t>
            </a:r>
            <a:r>
              <a:rPr lang="ru-RU" sz="2400" b="1" dirty="0" smtClean="0"/>
              <a:t>ужного потребителя</a:t>
            </a:r>
          </a:p>
          <a:p>
            <a:pPr marL="609600" indent="-60960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7) </a:t>
            </a:r>
            <a:r>
              <a:rPr lang="ru-RU" sz="2400" b="1" dirty="0" smtClean="0"/>
              <a:t>С</a:t>
            </a:r>
            <a:r>
              <a:rPr lang="ru-RU" sz="2400" b="1" dirty="0" smtClean="0">
                <a:solidFill>
                  <a:srgbClr val="C00000"/>
                </a:solidFill>
              </a:rPr>
              <a:t> н</a:t>
            </a:r>
            <a:r>
              <a:rPr lang="ru-RU" sz="2400" b="1" dirty="0" smtClean="0"/>
              <a:t>аименьшими затратами</a:t>
            </a:r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7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аспекты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184775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800" b="1" dirty="0" smtClean="0"/>
              <a:t>Реализация «</a:t>
            </a:r>
            <a:r>
              <a:rPr lang="ru-RU" sz="1800" b="1" i="1" dirty="0" smtClean="0"/>
              <a:t>Логистической  миссии</a:t>
            </a:r>
            <a:r>
              <a:rPr lang="ru-RU" sz="1800" b="1" dirty="0" smtClean="0"/>
              <a:t>» и использование правил«</a:t>
            </a:r>
            <a:r>
              <a:rPr lang="ru-RU" sz="1800" b="1" i="1" dirty="0" smtClean="0">
                <a:solidFill>
                  <a:srgbClr val="C00000"/>
                </a:solidFill>
              </a:rPr>
              <a:t>семи Н</a:t>
            </a:r>
            <a:r>
              <a:rPr lang="ru-RU" sz="1800" b="1" dirty="0" smtClean="0"/>
              <a:t>»</a:t>
            </a:r>
          </a:p>
          <a:p>
            <a:pPr marL="609600" indent="-609600" algn="ctr">
              <a:buNone/>
            </a:pPr>
            <a:r>
              <a:rPr lang="ru-RU" sz="1800" b="1" dirty="0" smtClean="0"/>
              <a:t>при проектировании технологии оценочной процедуры</a:t>
            </a:r>
          </a:p>
          <a:p>
            <a:pPr marL="609600" indent="-609600" algn="ctr">
              <a:buNone/>
            </a:pPr>
            <a:endParaRPr lang="ru-RU" sz="1800" b="1" dirty="0" smtClean="0"/>
          </a:p>
          <a:p>
            <a:pPr marL="609600" indent="-609600" algn="ctr">
              <a:buNone/>
            </a:pPr>
            <a:endParaRPr lang="ru-RU" sz="1800" b="1" dirty="0" smtClean="0"/>
          </a:p>
          <a:p>
            <a:pPr marL="609600" indent="-609600" algn="ctr">
              <a:buNone/>
            </a:pPr>
            <a:endParaRPr lang="ru-RU" sz="1800" b="1" dirty="0" smtClean="0"/>
          </a:p>
          <a:p>
            <a:pPr marL="609600" indent="-609600">
              <a:buNone/>
            </a:pPr>
            <a:r>
              <a:rPr lang="ru-RU" sz="1800" b="1" dirty="0" smtClean="0"/>
              <a:t>ИНВАРИАНТ</a:t>
            </a:r>
            <a:r>
              <a:rPr lang="en-US" sz="1800" b="1" dirty="0" smtClean="0"/>
              <a:t>- </a:t>
            </a:r>
            <a:r>
              <a:rPr lang="ru-RU" sz="1800" dirty="0" smtClean="0"/>
              <a:t>набор обязательных процессов, необходимых для реализации 	           любой оценочной процедуры</a:t>
            </a:r>
          </a:p>
          <a:p>
            <a:pPr marL="609600" indent="-609600">
              <a:buNone/>
            </a:pPr>
            <a:endParaRPr lang="ru-RU" sz="1800" dirty="0" smtClean="0"/>
          </a:p>
          <a:p>
            <a:pPr marL="609600" indent="-609600">
              <a:buNone/>
            </a:pPr>
            <a:r>
              <a:rPr lang="ru-RU" sz="1800" b="1" dirty="0" smtClean="0"/>
              <a:t>ВАРИАТИВНОСТЬ</a:t>
            </a:r>
            <a:r>
              <a:rPr lang="en-US" sz="1800" b="1" dirty="0" smtClean="0"/>
              <a:t> – </a:t>
            </a:r>
            <a:r>
              <a:rPr lang="ru-RU" sz="1800" dirty="0" smtClean="0"/>
              <a:t>процессы, учитывающие «ставки» процедуры, её    </a:t>
            </a:r>
          </a:p>
          <a:p>
            <a:pPr marL="609600" indent="-609600">
              <a:buNone/>
            </a:pPr>
            <a:r>
              <a:rPr lang="ru-RU" sz="1800" dirty="0" smtClean="0"/>
              <a:t>                                     особенности с учетом поставленных целей и задач</a:t>
            </a:r>
          </a:p>
          <a:p>
            <a:pPr marL="609600" indent="-609600">
              <a:buNone/>
            </a:pPr>
            <a:endParaRPr lang="ru-RU" sz="1800" dirty="0" smtClean="0"/>
          </a:p>
          <a:p>
            <a:pPr marL="609600" indent="-609600">
              <a:buNone/>
            </a:pPr>
            <a:endParaRPr lang="ru-RU" sz="1800" dirty="0" smtClean="0"/>
          </a:p>
          <a:p>
            <a:pPr marL="609600" indent="-609600" algn="ctr">
              <a:buNone/>
            </a:pPr>
            <a:r>
              <a:rPr lang="ru-RU" sz="1800" i="1" dirty="0" smtClean="0"/>
              <a:t>Примеры реализации некоторых принципов «Логистической миссии»:</a:t>
            </a:r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8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ru-RU" sz="1400" b="1" dirty="0" smtClean="0">
                <a:solidFill>
                  <a:schemeClr val="tx1"/>
                </a:solidFill>
              </a:rPr>
              <a:t>Проектирование национальных и территориальных систем оценки качества образования: </a:t>
            </a:r>
            <a:r>
              <a:rPr lang="ru-RU" sz="1800" b="1" dirty="0" smtClean="0">
                <a:solidFill>
                  <a:schemeClr val="tx1"/>
                </a:solidFill>
              </a:rPr>
              <a:t>организационно-технологические аспекты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8893175" cy="5184775"/>
          </a:xfrm>
        </p:spPr>
        <p:txBody>
          <a:bodyPr/>
          <a:lstStyle/>
          <a:p>
            <a:pPr marL="609600" indent="-609600" algn="ctr">
              <a:buNone/>
            </a:pPr>
            <a:r>
              <a:rPr lang="ru-RU" sz="1800" b="1" dirty="0" smtClean="0"/>
              <a:t>Реализация «</a:t>
            </a:r>
            <a:r>
              <a:rPr lang="ru-RU" sz="1800" b="1" i="1" dirty="0" smtClean="0"/>
              <a:t>Логистической  миссии</a:t>
            </a:r>
            <a:r>
              <a:rPr lang="ru-RU" sz="1800" b="1" dirty="0" smtClean="0"/>
              <a:t>» и использование правил«</a:t>
            </a:r>
            <a:r>
              <a:rPr lang="ru-RU" sz="1800" b="1" i="1" dirty="0" smtClean="0">
                <a:solidFill>
                  <a:srgbClr val="C00000"/>
                </a:solidFill>
              </a:rPr>
              <a:t>семи Н</a:t>
            </a:r>
            <a:r>
              <a:rPr lang="ru-RU" sz="1800" b="1" dirty="0" smtClean="0"/>
              <a:t>»</a:t>
            </a:r>
          </a:p>
          <a:p>
            <a:pPr marL="609600" indent="-609600" algn="ctr">
              <a:buNone/>
            </a:pPr>
            <a:r>
              <a:rPr lang="ru-RU" sz="1800" b="1" dirty="0" smtClean="0"/>
              <a:t>при проектировании технологии оценочной процедуры</a:t>
            </a:r>
          </a:p>
          <a:p>
            <a:pPr marL="609600" indent="-609600" algn="ctr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Нужный продукт</a:t>
            </a:r>
          </a:p>
          <a:p>
            <a:pPr marL="609600" indent="-609600" algn="ctr">
              <a:buNone/>
            </a:pPr>
            <a:endParaRPr lang="ru-RU" sz="1400" dirty="0" smtClean="0"/>
          </a:p>
          <a:p>
            <a:pPr marL="609600" indent="-609600" algn="just">
              <a:buNone/>
            </a:pPr>
            <a:endParaRPr lang="ru-RU" sz="1800" b="1" dirty="0" smtClean="0">
              <a:solidFill>
                <a:srgbClr val="C00000"/>
              </a:solidFill>
            </a:endParaRPr>
          </a:p>
        </p:txBody>
      </p:sp>
      <p:sp>
        <p:nvSpPr>
          <p:cNvPr id="19459" name="Номер слайда 5"/>
          <p:cNvSpPr txBox="1">
            <a:spLocks noGrp="1"/>
          </p:cNvSpPr>
          <p:nvPr/>
        </p:nvSpPr>
        <p:spPr bwMode="auto">
          <a:xfrm>
            <a:off x="6796088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EF41626-9778-4F45-8FD4-80A4683B206B}" type="slidenum">
              <a:rPr lang="ru-RU" sz="1400" b="1">
                <a:solidFill>
                  <a:srgbClr val="1663A5"/>
                </a:solidFill>
                <a:latin typeface="Verdana" pitchFamily="34" charset="0"/>
              </a:rPr>
              <a:pPr algn="r"/>
              <a:t>9</a:t>
            </a:fld>
            <a:endParaRPr lang="ru-RU" sz="1400" b="1">
              <a:solidFill>
                <a:srgbClr val="1663A5"/>
              </a:solidFill>
              <a:latin typeface="Verdan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2357430"/>
          <a:ext cx="6096000" cy="435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095604"/>
              </a:tblGrid>
              <a:tr h="780420">
                <a:tc>
                  <a:txBody>
                    <a:bodyPr/>
                    <a:lstStyle/>
                    <a:p>
                      <a:r>
                        <a:rPr lang="ru-RU" dirty="0" smtClean="0"/>
                        <a:t>Инвариант основных процессов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Вариативность</a:t>
                      </a:r>
                      <a:r>
                        <a:rPr lang="ru-RU" baseline="0" dirty="0" smtClean="0"/>
                        <a:t> процессов</a:t>
                      </a:r>
                      <a:endParaRPr lang="ru-RU" dirty="0"/>
                    </a:p>
                  </a:txBody>
                  <a:tcPr/>
                </a:tc>
              </a:tr>
              <a:tr h="35772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1452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разработка измерительных материалов  ( и сопутствующих материалов)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экспертиза разработанных материалов;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апробация разработанных материалов;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обеспечение информационной безопасности на этапе разработки, включая учет и  контроль передачи измерительных материалов на всех этапах разработки;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процесс микширования (перемешивания);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создание банка измерительных материалов;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разработка макета бланка/бланков ответов, анкеты, </a:t>
                      </a:r>
                      <a:r>
                        <a:rPr lang="ru-RU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опросника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др.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3942</TotalTime>
  <Words>939</Words>
  <Application>Microsoft Office PowerPoint</Application>
  <PresentationFormat>Экран (4:3)</PresentationFormat>
  <Paragraphs>199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Слайд 1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  <vt:lpstr>Проектирование национальных и территориальных систем оценки качества образования: организационно-технологические аспекты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реализации мероприятий в сфере информационных технологий в рамках программы развития федерального университета</dc:title>
  <dc:creator>Соник</dc:creator>
  <cp:lastModifiedBy>Вальдман</cp:lastModifiedBy>
  <cp:revision>299</cp:revision>
  <dcterms:created xsi:type="dcterms:W3CDTF">2010-02-24T22:36:21Z</dcterms:created>
  <dcterms:modified xsi:type="dcterms:W3CDTF">2011-06-26T14:04:08Z</dcterms:modified>
</cp:coreProperties>
</file>