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65" r:id="rId3"/>
    <p:sldId id="269" r:id="rId4"/>
    <p:sldId id="270" r:id="rId5"/>
    <p:sldId id="271" r:id="rId6"/>
    <p:sldId id="273" r:id="rId7"/>
    <p:sldId id="314" r:id="rId8"/>
    <p:sldId id="315" r:id="rId9"/>
    <p:sldId id="274" r:id="rId10"/>
    <p:sldId id="325" r:id="rId11"/>
    <p:sldId id="326" r:id="rId12"/>
    <p:sldId id="327" r:id="rId13"/>
    <p:sldId id="302" r:id="rId14"/>
    <p:sldId id="303" r:id="rId15"/>
    <p:sldId id="304" r:id="rId16"/>
    <p:sldId id="306" r:id="rId17"/>
    <p:sldId id="316" r:id="rId18"/>
    <p:sldId id="317" r:id="rId19"/>
    <p:sldId id="318" r:id="rId20"/>
    <p:sldId id="319" r:id="rId21"/>
    <p:sldId id="321" r:id="rId22"/>
    <p:sldId id="322" r:id="rId23"/>
    <p:sldId id="308" r:id="rId24"/>
    <p:sldId id="309" r:id="rId25"/>
    <p:sldId id="310" r:id="rId26"/>
    <p:sldId id="323" r:id="rId27"/>
    <p:sldId id="324" r:id="rId28"/>
    <p:sldId id="26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274E75"/>
    <a:srgbClr val="66FFFF"/>
    <a:srgbClr val="CCCCFF"/>
    <a:srgbClr val="A8EEFE"/>
    <a:srgbClr val="96EAFE"/>
    <a:srgbClr val="7C5989"/>
    <a:srgbClr val="000066"/>
    <a:srgbClr val="4D6B89"/>
    <a:srgbClr val="384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3617" autoAdjust="0"/>
  </p:normalViewPr>
  <p:slideViewPr>
    <p:cSldViewPr>
      <p:cViewPr varScale="1">
        <p:scale>
          <a:sx n="109" d="100"/>
          <a:sy n="109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53809-5388-4164-83F3-C4BFF232B33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B8577-99A0-48D8-9696-F5DA4E70FE9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none" dirty="0" smtClean="0">
              <a:solidFill>
                <a:srgbClr val="C00000"/>
              </a:solidFill>
            </a:rPr>
            <a:t>1</a:t>
          </a:r>
          <a:endParaRPr lang="ru-RU" b="1" u="none" dirty="0">
            <a:solidFill>
              <a:srgbClr val="C00000"/>
            </a:solidFill>
          </a:endParaRPr>
        </a:p>
      </dgm:t>
    </dgm:pt>
    <dgm:pt modelId="{96F404AF-CAC3-438E-B1FD-0209D080DE16}" type="parTrans" cxnId="{6E6AABB2-C621-4893-A1C0-D598FD8CBD13}">
      <dgm:prSet/>
      <dgm:spPr/>
      <dgm:t>
        <a:bodyPr/>
        <a:lstStyle/>
        <a:p>
          <a:endParaRPr lang="ru-RU"/>
        </a:p>
      </dgm:t>
    </dgm:pt>
    <dgm:pt modelId="{12DF6C89-78E9-436B-A748-14E12D930488}" type="sibTrans" cxnId="{6E6AABB2-C621-4893-A1C0-D598FD8CBD13}">
      <dgm:prSet/>
      <dgm:spPr/>
      <dgm:t>
        <a:bodyPr/>
        <a:lstStyle/>
        <a:p>
          <a:endParaRPr lang="ru-RU"/>
        </a:p>
      </dgm:t>
    </dgm:pt>
    <dgm:pt modelId="{36E0364D-EA40-4351-851E-0F6B2B48690E}">
      <dgm:prSet phldrT="[Текст]"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развитие механизмов общественной экспертизы, гласности и коллегиальности при принятии стратегических решений в области оценки качества образования, 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C03FFB7-9655-4499-B86B-73D2E5CCE71F}" type="parTrans" cxnId="{5530D78A-C7A3-40BA-A420-F6470DEA33E0}">
      <dgm:prSet/>
      <dgm:spPr/>
      <dgm:t>
        <a:bodyPr/>
        <a:lstStyle/>
        <a:p>
          <a:endParaRPr lang="ru-RU"/>
        </a:p>
      </dgm:t>
    </dgm:pt>
    <dgm:pt modelId="{07B4AB02-8748-400C-B047-A42AD441145F}" type="sibTrans" cxnId="{5530D78A-C7A3-40BA-A420-F6470DEA33E0}">
      <dgm:prSet/>
      <dgm:spPr/>
      <dgm:t>
        <a:bodyPr/>
        <a:lstStyle/>
        <a:p>
          <a:endParaRPr lang="ru-RU"/>
        </a:p>
      </dgm:t>
    </dgm:pt>
    <dgm:pt modelId="{ED21798D-3F48-4547-B057-D2F4C739886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8</a:t>
          </a:r>
          <a:endParaRPr lang="ru-RU" b="1" dirty="0">
            <a:solidFill>
              <a:srgbClr val="C00000"/>
            </a:solidFill>
          </a:endParaRPr>
        </a:p>
      </dgm:t>
    </dgm:pt>
    <dgm:pt modelId="{34642FE7-6FCF-482B-A296-8F1D8D36F5F3}" type="parTrans" cxnId="{3A222C87-FA1F-4E02-8F6B-845F16DF952A}">
      <dgm:prSet/>
      <dgm:spPr/>
      <dgm:t>
        <a:bodyPr/>
        <a:lstStyle/>
        <a:p>
          <a:endParaRPr lang="ru-RU"/>
        </a:p>
      </dgm:t>
    </dgm:pt>
    <dgm:pt modelId="{1387E70B-07D6-4AF8-9959-7F71924E1781}" type="sibTrans" cxnId="{3A222C87-FA1F-4E02-8F6B-845F16DF952A}">
      <dgm:prSet/>
      <dgm:spPr/>
      <dgm:t>
        <a:bodyPr/>
        <a:lstStyle/>
        <a:p>
          <a:endParaRPr lang="ru-RU"/>
        </a:p>
      </dgm:t>
    </dgm:pt>
    <dgm:pt modelId="{11B18474-E05A-443C-BF58-205737534ED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9</a:t>
          </a:r>
          <a:endParaRPr lang="ru-RU" b="1" dirty="0">
            <a:solidFill>
              <a:srgbClr val="C00000"/>
            </a:solidFill>
          </a:endParaRPr>
        </a:p>
      </dgm:t>
    </dgm:pt>
    <dgm:pt modelId="{CCEA968C-081B-4282-8C12-FC391B1FFACA}" type="parTrans" cxnId="{B59A94B0-2341-4FC4-996A-D20F0FA456AC}">
      <dgm:prSet/>
      <dgm:spPr/>
      <dgm:t>
        <a:bodyPr/>
        <a:lstStyle/>
        <a:p>
          <a:endParaRPr lang="ru-RU"/>
        </a:p>
      </dgm:t>
    </dgm:pt>
    <dgm:pt modelId="{5296B305-34A8-4FF7-99C3-9E678D485BF9}" type="sibTrans" cxnId="{B59A94B0-2341-4FC4-996A-D20F0FA456AC}">
      <dgm:prSet/>
      <dgm:spPr/>
      <dgm:t>
        <a:bodyPr/>
        <a:lstStyle/>
        <a:p>
          <a:endParaRPr lang="ru-RU"/>
        </a:p>
      </dgm:t>
    </dgm:pt>
    <dgm:pt modelId="{409AA8AB-F929-4F75-B95E-75787C32053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7</a:t>
          </a:r>
          <a:endParaRPr lang="ru-RU" b="1" dirty="0">
            <a:solidFill>
              <a:srgbClr val="C00000"/>
            </a:solidFill>
          </a:endParaRPr>
        </a:p>
      </dgm:t>
    </dgm:pt>
    <dgm:pt modelId="{2DC7B31F-5865-414F-9A45-403591253BB0}" type="parTrans" cxnId="{092ADD77-ED70-4614-ADDC-ECBD556817DE}">
      <dgm:prSet/>
      <dgm:spPr/>
      <dgm:t>
        <a:bodyPr/>
        <a:lstStyle/>
        <a:p>
          <a:endParaRPr lang="ru-RU"/>
        </a:p>
      </dgm:t>
    </dgm:pt>
    <dgm:pt modelId="{4633A369-7A83-4AD5-AEBD-B501EEA8A4A9}" type="sibTrans" cxnId="{092ADD77-ED70-4614-ADDC-ECBD556817DE}">
      <dgm:prSet/>
      <dgm:spPr/>
      <dgm:t>
        <a:bodyPr/>
        <a:lstStyle/>
        <a:p>
          <a:endParaRPr lang="ru-RU"/>
        </a:p>
      </dgm:t>
    </dgm:pt>
    <dgm:pt modelId="{593A2C05-2D2B-4951-BBB3-B3BB42398BB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2</a:t>
          </a:r>
          <a:endParaRPr lang="ru-RU" b="1" dirty="0">
            <a:solidFill>
              <a:srgbClr val="C00000"/>
            </a:solidFill>
          </a:endParaRPr>
        </a:p>
      </dgm:t>
    </dgm:pt>
    <dgm:pt modelId="{13E461C3-D59C-4AA4-AC77-7CB023D04487}" type="parTrans" cxnId="{ADBA6A9A-D9B2-4271-9A7A-7437F711D315}">
      <dgm:prSet/>
      <dgm:spPr/>
      <dgm:t>
        <a:bodyPr/>
        <a:lstStyle/>
        <a:p>
          <a:endParaRPr lang="ru-RU"/>
        </a:p>
      </dgm:t>
    </dgm:pt>
    <dgm:pt modelId="{F03E0159-C1C4-42A1-9170-190D0E5A078C}" type="sibTrans" cxnId="{ADBA6A9A-D9B2-4271-9A7A-7437F711D315}">
      <dgm:prSet/>
      <dgm:spPr/>
      <dgm:t>
        <a:bodyPr/>
        <a:lstStyle/>
        <a:p>
          <a:endParaRPr lang="ru-RU"/>
        </a:p>
      </dgm:t>
    </dgm:pt>
    <dgm:pt modelId="{89E68B6B-7E76-4EE4-819F-1A23B2D218D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3</a:t>
          </a:r>
          <a:endParaRPr lang="ru-RU" b="1" dirty="0">
            <a:solidFill>
              <a:srgbClr val="C00000"/>
            </a:solidFill>
          </a:endParaRPr>
        </a:p>
      </dgm:t>
    </dgm:pt>
    <dgm:pt modelId="{A0C46802-60C1-4D75-B777-44D1255731AF}" type="parTrans" cxnId="{DE0EF662-7802-4822-B8DA-34B27022626D}">
      <dgm:prSet/>
      <dgm:spPr/>
      <dgm:t>
        <a:bodyPr/>
        <a:lstStyle/>
        <a:p>
          <a:endParaRPr lang="ru-RU"/>
        </a:p>
      </dgm:t>
    </dgm:pt>
    <dgm:pt modelId="{1B7F6056-F8FB-416A-8900-7CC1EDE8527D}" type="sibTrans" cxnId="{DE0EF662-7802-4822-B8DA-34B27022626D}">
      <dgm:prSet/>
      <dgm:spPr/>
      <dgm:t>
        <a:bodyPr/>
        <a:lstStyle/>
        <a:p>
          <a:endParaRPr lang="ru-RU"/>
        </a:p>
      </dgm:t>
    </dgm:pt>
    <dgm:pt modelId="{77DBDF41-115E-4159-AFAC-801A60DD1EC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4</a:t>
          </a:r>
          <a:endParaRPr lang="ru-RU" b="1" dirty="0">
            <a:solidFill>
              <a:srgbClr val="C00000"/>
            </a:solidFill>
          </a:endParaRPr>
        </a:p>
      </dgm:t>
    </dgm:pt>
    <dgm:pt modelId="{E073CBC4-F0E5-447A-9590-5F19C11BAD3D}" type="parTrans" cxnId="{B8217C4B-A5DB-4A0E-916F-8826CF4127AD}">
      <dgm:prSet/>
      <dgm:spPr/>
      <dgm:t>
        <a:bodyPr/>
        <a:lstStyle/>
        <a:p>
          <a:endParaRPr lang="ru-RU"/>
        </a:p>
      </dgm:t>
    </dgm:pt>
    <dgm:pt modelId="{B78865CA-91B9-402D-AD71-A19E22F54A09}" type="sibTrans" cxnId="{B8217C4B-A5DB-4A0E-916F-8826CF4127AD}">
      <dgm:prSet/>
      <dgm:spPr/>
      <dgm:t>
        <a:bodyPr/>
        <a:lstStyle/>
        <a:p>
          <a:endParaRPr lang="ru-RU"/>
        </a:p>
      </dgm:t>
    </dgm:pt>
    <dgm:pt modelId="{0E1F693B-B7EC-466E-BF41-C89209F30EE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5</a:t>
          </a:r>
          <a:endParaRPr lang="ru-RU" b="1" dirty="0">
            <a:solidFill>
              <a:srgbClr val="C00000"/>
            </a:solidFill>
          </a:endParaRPr>
        </a:p>
      </dgm:t>
    </dgm:pt>
    <dgm:pt modelId="{913BF8E9-3B16-4969-8161-992627607212}" type="parTrans" cxnId="{4D60AB5E-7E83-4457-B7A6-8E09F8371A80}">
      <dgm:prSet/>
      <dgm:spPr/>
      <dgm:t>
        <a:bodyPr/>
        <a:lstStyle/>
        <a:p>
          <a:endParaRPr lang="ru-RU"/>
        </a:p>
      </dgm:t>
    </dgm:pt>
    <dgm:pt modelId="{CB41F2D0-5B2D-4E5E-A42B-C256EF02C711}" type="sibTrans" cxnId="{4D60AB5E-7E83-4457-B7A6-8E09F8371A80}">
      <dgm:prSet/>
      <dgm:spPr/>
      <dgm:t>
        <a:bodyPr/>
        <a:lstStyle/>
        <a:p>
          <a:endParaRPr lang="ru-RU"/>
        </a:p>
      </dgm:t>
    </dgm:pt>
    <dgm:pt modelId="{26AFB106-9451-4FE9-84AD-EDDF96AE835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6</a:t>
          </a:r>
          <a:endParaRPr lang="ru-RU" b="1" dirty="0">
            <a:solidFill>
              <a:srgbClr val="C00000"/>
            </a:solidFill>
          </a:endParaRPr>
        </a:p>
      </dgm:t>
    </dgm:pt>
    <dgm:pt modelId="{2191BCC8-B70B-442B-B212-D6597859C3D3}" type="parTrans" cxnId="{E986A93A-70B1-47C6-BD8C-9412A9610C25}">
      <dgm:prSet/>
      <dgm:spPr/>
      <dgm:t>
        <a:bodyPr/>
        <a:lstStyle/>
        <a:p>
          <a:endParaRPr lang="ru-RU"/>
        </a:p>
      </dgm:t>
    </dgm:pt>
    <dgm:pt modelId="{773484F2-0984-4AAA-B5A3-AD515EB42795}" type="sibTrans" cxnId="{E986A93A-70B1-47C6-BD8C-9412A9610C25}">
      <dgm:prSet/>
      <dgm:spPr/>
      <dgm:t>
        <a:bodyPr/>
        <a:lstStyle/>
        <a:p>
          <a:endParaRPr lang="ru-RU"/>
        </a:p>
      </dgm:t>
    </dgm:pt>
    <dgm:pt modelId="{E8626427-CBE2-4F40-A9C2-E0CCC98AAE55}">
      <dgm:prSet custT="1"/>
      <dgm:spPr>
        <a:solidFill>
          <a:srgbClr val="CCCCFF">
            <a:alpha val="89804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оценка состояния и эффективности деятельности образовательных организаций города;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B5FAA9-510E-47FB-AB71-D249B33101F0}" type="parTrans" cxnId="{D20289C9-6CB9-4FC2-AB47-1318B695CF6E}">
      <dgm:prSet/>
      <dgm:spPr/>
      <dgm:t>
        <a:bodyPr/>
        <a:lstStyle/>
        <a:p>
          <a:endParaRPr lang="ru-RU"/>
        </a:p>
      </dgm:t>
    </dgm:pt>
    <dgm:pt modelId="{745A9613-B75B-4972-9E39-BA0F7B3EC411}" type="sibTrans" cxnId="{D20289C9-6CB9-4FC2-AB47-1318B695CF6E}">
      <dgm:prSet/>
      <dgm:spPr/>
      <dgm:t>
        <a:bodyPr/>
        <a:lstStyle/>
        <a:p>
          <a:endParaRPr lang="ru-RU"/>
        </a:p>
      </dgm:t>
    </dgm:pt>
    <dgm:pt modelId="{1BC48AEF-0E5C-4439-8640-B3AD2DD5767F}">
      <dgm:prSet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единых критериев, показателей и индикаторов для  оценки качества образования на муниципальном уровне и уровне образовательной организации;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198FE03-DB37-41E2-94FF-8C23494B7469}" type="parTrans" cxnId="{7DAD147A-1D73-4276-BD98-E2D26FF2A822}">
      <dgm:prSet/>
      <dgm:spPr/>
      <dgm:t>
        <a:bodyPr/>
        <a:lstStyle/>
        <a:p>
          <a:endParaRPr lang="ru-RU"/>
        </a:p>
      </dgm:t>
    </dgm:pt>
    <dgm:pt modelId="{54BDD369-3AFE-4F06-B772-FAD72A05FBEB}" type="sibTrans" cxnId="{7DAD147A-1D73-4276-BD98-E2D26FF2A822}">
      <dgm:prSet/>
      <dgm:spPr/>
      <dgm:t>
        <a:bodyPr/>
        <a:lstStyle/>
        <a:p>
          <a:endParaRPr lang="ru-RU"/>
        </a:p>
      </dgm:t>
    </dgm:pt>
    <dgm:pt modelId="{4EC1501B-9E1A-4468-BC60-C3B28519F860}">
      <dgm:prSet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разработка единой информационно-технологической платформы системы оценки качества</a:t>
          </a:r>
          <a:r>
            <a:rPr lang="ru-RU" sz="1000" dirty="0" smtClean="0">
              <a:solidFill>
                <a:schemeClr val="accent6">
                  <a:lumMod val="50000"/>
                </a:schemeClr>
              </a:solidFill>
            </a:rPr>
            <a:t>;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dgm:t>
    </dgm:pt>
    <dgm:pt modelId="{7533FF8E-A6FA-4939-BAC6-7E029A03042C}" type="parTrans" cxnId="{3A5FD72A-9434-4335-AD7D-87D6E62E03FB}">
      <dgm:prSet/>
      <dgm:spPr/>
      <dgm:t>
        <a:bodyPr/>
        <a:lstStyle/>
        <a:p>
          <a:endParaRPr lang="ru-RU"/>
        </a:p>
      </dgm:t>
    </dgm:pt>
    <dgm:pt modelId="{70D0928A-9610-467C-90E5-3764544E5A7F}" type="sibTrans" cxnId="{3A5FD72A-9434-4335-AD7D-87D6E62E03FB}">
      <dgm:prSet/>
      <dgm:spPr/>
      <dgm:t>
        <a:bodyPr/>
        <a:lstStyle/>
        <a:p>
          <a:endParaRPr lang="ru-RU"/>
        </a:p>
      </dgm:t>
    </dgm:pt>
    <dgm:pt modelId="{A17DA913-B2FB-471E-87B2-3524B92873A3}">
      <dgm:prSet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обеспечение современного уровня надёжности, достоверности и технологичности процедур оценки качества образования; 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CA714BB-047D-45AE-8317-19CECDF1C0E6}" type="parTrans" cxnId="{400C90FB-9B41-4AF7-B4CE-126AFE415727}">
      <dgm:prSet/>
      <dgm:spPr/>
      <dgm:t>
        <a:bodyPr/>
        <a:lstStyle/>
        <a:p>
          <a:endParaRPr lang="ru-RU"/>
        </a:p>
      </dgm:t>
    </dgm:pt>
    <dgm:pt modelId="{7DEECF2E-0D88-42FC-BB44-F4BFC4B12F3D}" type="sibTrans" cxnId="{400C90FB-9B41-4AF7-B4CE-126AFE415727}">
      <dgm:prSet/>
      <dgm:spPr/>
      <dgm:t>
        <a:bodyPr/>
        <a:lstStyle/>
        <a:p>
          <a:endParaRPr lang="ru-RU"/>
        </a:p>
      </dgm:t>
    </dgm:pt>
    <dgm:pt modelId="{0974EEA0-5623-4016-ACAD-0D10912C4E6D}">
      <dgm:prSet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выявление факторов, влияющих на качество образования;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5950DF-4C24-4344-9A1C-B2D9DD7054D0}" type="parTrans" cxnId="{4C8F3D39-966E-4934-B0D4-F1390C2F4ECC}">
      <dgm:prSet/>
      <dgm:spPr/>
      <dgm:t>
        <a:bodyPr/>
        <a:lstStyle/>
        <a:p>
          <a:endParaRPr lang="ru-RU"/>
        </a:p>
      </dgm:t>
    </dgm:pt>
    <dgm:pt modelId="{20C09C53-B6B6-4001-9D75-4B42E813BA41}" type="sibTrans" cxnId="{4C8F3D39-966E-4934-B0D4-F1390C2F4ECC}">
      <dgm:prSet/>
      <dgm:spPr/>
      <dgm:t>
        <a:bodyPr/>
        <a:lstStyle/>
        <a:p>
          <a:endParaRPr lang="ru-RU"/>
        </a:p>
      </dgm:t>
    </dgm:pt>
    <dgm:pt modelId="{D6852E35-9F71-4C66-8379-445CE0278CB7}">
      <dgm:prSet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обеспечение информационного, аналитического и экспертного сопровождения процедур оценки качества образования;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6B9DA96-DE9A-47C1-94BC-39E16C77A909}" type="parTrans" cxnId="{562FA6B2-E3B6-4459-99F9-EE03846351FE}">
      <dgm:prSet/>
      <dgm:spPr/>
      <dgm:t>
        <a:bodyPr/>
        <a:lstStyle/>
        <a:p>
          <a:endParaRPr lang="ru-RU"/>
        </a:p>
      </dgm:t>
    </dgm:pt>
    <dgm:pt modelId="{72E31DFF-2736-45D1-B619-397B8CD4FDC9}" type="sibTrans" cxnId="{562FA6B2-E3B6-4459-99F9-EE03846351FE}">
      <dgm:prSet/>
      <dgm:spPr/>
      <dgm:t>
        <a:bodyPr/>
        <a:lstStyle/>
        <a:p>
          <a:endParaRPr lang="ru-RU"/>
        </a:p>
      </dgm:t>
    </dgm:pt>
    <dgm:pt modelId="{A3FAA95A-2B65-4971-BA35-66BFB2421607}">
      <dgm:prSet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культуры оценки качества образования в обществе через включение потребителей образовательных услуг в оценку деятельности системы образования;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80F68D-B11B-4097-8935-36F6C8CDABC4}" type="parTrans" cxnId="{CF011C3B-1BA4-4B49-AAF6-7AC00AF08191}">
      <dgm:prSet/>
      <dgm:spPr/>
      <dgm:t>
        <a:bodyPr/>
        <a:lstStyle/>
        <a:p>
          <a:endParaRPr lang="ru-RU"/>
        </a:p>
      </dgm:t>
    </dgm:pt>
    <dgm:pt modelId="{21CDC384-F299-40F5-9AA4-9DA03F2778D9}" type="sibTrans" cxnId="{CF011C3B-1BA4-4B49-AAF6-7AC00AF08191}">
      <dgm:prSet/>
      <dgm:spPr/>
      <dgm:t>
        <a:bodyPr/>
        <a:lstStyle/>
        <a:p>
          <a:endParaRPr lang="ru-RU"/>
        </a:p>
      </dgm:t>
    </dgm:pt>
    <dgm:pt modelId="{C7C50BCC-B8A8-48F0-A670-D75DF1D80C08}">
      <dgm:prSet custT="1"/>
      <dgm:spPr>
        <a:solidFill>
          <a:srgbClr val="CCCCFF">
            <a:alpha val="90000"/>
          </a:srgbClr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ресурсной базы и обеспечение функционирования муниципальной службы образовательной статистики и мониторинга качества образования.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C7CF93A-33C8-483F-A77B-EF436EB224C3}" type="parTrans" cxnId="{19AC438F-9613-48F9-BF8C-327D146977C6}">
      <dgm:prSet/>
      <dgm:spPr/>
      <dgm:t>
        <a:bodyPr/>
        <a:lstStyle/>
        <a:p>
          <a:endParaRPr lang="ru-RU"/>
        </a:p>
      </dgm:t>
    </dgm:pt>
    <dgm:pt modelId="{1F746F06-1462-4EBC-AF7C-55CB53F31603}" type="sibTrans" cxnId="{19AC438F-9613-48F9-BF8C-327D146977C6}">
      <dgm:prSet/>
      <dgm:spPr/>
      <dgm:t>
        <a:bodyPr/>
        <a:lstStyle/>
        <a:p>
          <a:endParaRPr lang="ru-RU"/>
        </a:p>
      </dgm:t>
    </dgm:pt>
    <dgm:pt modelId="{A8648A5B-FE72-42DA-A471-0DD2727C1E7F}" type="pres">
      <dgm:prSet presAssocID="{C8E53809-5388-4164-83F3-C4BFF232B3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7D0F6-B3F3-4231-A915-0D10BF31691D}" type="pres">
      <dgm:prSet presAssocID="{957B8577-99A0-48D8-9696-F5DA4E70FE97}" presName="composite" presStyleCnt="0"/>
      <dgm:spPr/>
    </dgm:pt>
    <dgm:pt modelId="{D532F701-9722-4B26-B265-ACDCDEF8CA6D}" type="pres">
      <dgm:prSet presAssocID="{957B8577-99A0-48D8-9696-F5DA4E70FE97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749ED-3D71-47F4-BCB2-E18593F96955}" type="pres">
      <dgm:prSet presAssocID="{957B8577-99A0-48D8-9696-F5DA4E70FE97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FD27A-B7B9-46E5-86CE-0C4121EA3D9F}" type="pres">
      <dgm:prSet presAssocID="{12DF6C89-78E9-436B-A748-14E12D930488}" presName="sp" presStyleCnt="0"/>
      <dgm:spPr/>
    </dgm:pt>
    <dgm:pt modelId="{CF1D60C0-0FFD-4325-ABE0-E4633BF3CCD0}" type="pres">
      <dgm:prSet presAssocID="{593A2C05-2D2B-4951-BBB3-B3BB42398BB2}" presName="composite" presStyleCnt="0"/>
      <dgm:spPr/>
    </dgm:pt>
    <dgm:pt modelId="{E83D350F-0402-4671-8689-A83DC663E7E6}" type="pres">
      <dgm:prSet presAssocID="{593A2C05-2D2B-4951-BBB3-B3BB42398BB2}" presName="parentText" presStyleLbl="alignNode1" presStyleIdx="1" presStyleCnt="9" custLinFactNeighborX="-14855" custLinFactNeighborY="1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C696C-7791-4D72-9727-830A7FCDFE08}" type="pres">
      <dgm:prSet presAssocID="{593A2C05-2D2B-4951-BBB3-B3BB42398BB2}" presName="descendantText" presStyleLbl="alignAcc1" presStyleIdx="1" presStyleCnt="9" custScaleY="15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49B74-51DA-407D-B939-735C21513320}" type="pres">
      <dgm:prSet presAssocID="{F03E0159-C1C4-42A1-9170-190D0E5A078C}" presName="sp" presStyleCnt="0"/>
      <dgm:spPr/>
    </dgm:pt>
    <dgm:pt modelId="{C5CBCEC4-5DA6-4783-B328-64F9B4788C18}" type="pres">
      <dgm:prSet presAssocID="{89E68B6B-7E76-4EE4-819F-1A23B2D218DE}" presName="composite" presStyleCnt="0"/>
      <dgm:spPr/>
    </dgm:pt>
    <dgm:pt modelId="{52E3FDAE-4E0F-4BC4-B77B-2D279405F0C1}" type="pres">
      <dgm:prSet presAssocID="{89E68B6B-7E76-4EE4-819F-1A23B2D218DE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3D186-18B8-49B5-A6D5-18C04F16280E}" type="pres">
      <dgm:prSet presAssocID="{89E68B6B-7E76-4EE4-819F-1A23B2D218DE}" presName="descendantText" presStyleLbl="alignAcc1" presStyleIdx="2" presStyleCnt="9" custLinFactNeighborX="-172" custLinFactNeighborY="18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E2D44-3CC1-4008-9031-26701F28FE45}" type="pres">
      <dgm:prSet presAssocID="{1B7F6056-F8FB-416A-8900-7CC1EDE8527D}" presName="sp" presStyleCnt="0"/>
      <dgm:spPr/>
    </dgm:pt>
    <dgm:pt modelId="{554C07CA-69DB-4F9C-BA4D-7A0367359451}" type="pres">
      <dgm:prSet presAssocID="{77DBDF41-115E-4159-AFAC-801A60DD1EC0}" presName="composite" presStyleCnt="0"/>
      <dgm:spPr/>
    </dgm:pt>
    <dgm:pt modelId="{7B701D22-53FF-48B1-A9AC-356BAA65766D}" type="pres">
      <dgm:prSet presAssocID="{77DBDF41-115E-4159-AFAC-801A60DD1EC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B1582-0394-49FB-804E-94798D407072}" type="pres">
      <dgm:prSet presAssocID="{77DBDF41-115E-4159-AFAC-801A60DD1EC0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A8306-6325-41FE-BF7D-82BDE5983561}" type="pres">
      <dgm:prSet presAssocID="{B78865CA-91B9-402D-AD71-A19E22F54A09}" presName="sp" presStyleCnt="0"/>
      <dgm:spPr/>
    </dgm:pt>
    <dgm:pt modelId="{2D8308FE-EEFC-427A-947D-FB5FD3BE374F}" type="pres">
      <dgm:prSet presAssocID="{0E1F693B-B7EC-466E-BF41-C89209F30EEC}" presName="composite" presStyleCnt="0"/>
      <dgm:spPr/>
    </dgm:pt>
    <dgm:pt modelId="{586DD274-BE47-4B82-B605-E8738CE53B2C}" type="pres">
      <dgm:prSet presAssocID="{0E1F693B-B7EC-466E-BF41-C89209F30EEC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500C8-9D99-4D2F-8E81-A2918A26C13D}" type="pres">
      <dgm:prSet presAssocID="{0E1F693B-B7EC-466E-BF41-C89209F30EEC}" presName="descendantText" presStyleLbl="alignAcc1" presStyleIdx="4" presStyleCnt="9" custLinFactNeighborX="-172" custLinFactNeighborY="-2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711BD-C7CA-4FC9-8D40-4EF50569645E}" type="pres">
      <dgm:prSet presAssocID="{CB41F2D0-5B2D-4E5E-A42B-C256EF02C711}" presName="sp" presStyleCnt="0"/>
      <dgm:spPr/>
    </dgm:pt>
    <dgm:pt modelId="{A3B718B9-3E75-4234-82F8-11F6C60285B3}" type="pres">
      <dgm:prSet presAssocID="{26AFB106-9451-4FE9-84AD-EDDF96AE835B}" presName="composite" presStyleCnt="0"/>
      <dgm:spPr/>
    </dgm:pt>
    <dgm:pt modelId="{7A679AB8-21BE-468A-84F2-FA3FC7706AC3}" type="pres">
      <dgm:prSet presAssocID="{26AFB106-9451-4FE9-84AD-EDDF96AE835B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96ED-8CF5-40C9-8079-D45614AA5E8D}" type="pres">
      <dgm:prSet presAssocID="{26AFB106-9451-4FE9-84AD-EDDF96AE835B}" presName="descendantText" presStyleLbl="alignAcc1" presStyleIdx="5" presStyleCnt="9" custLinFactNeighborX="-172" custLinFactNeighborY="-29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0402E-BCB6-494A-A623-78B2E2D6ED62}" type="pres">
      <dgm:prSet presAssocID="{773484F2-0984-4AAA-B5A3-AD515EB42795}" presName="sp" presStyleCnt="0"/>
      <dgm:spPr/>
    </dgm:pt>
    <dgm:pt modelId="{E0F244AB-0440-4386-A371-391392A559F9}" type="pres">
      <dgm:prSet presAssocID="{409AA8AB-F929-4F75-B95E-75787C320530}" presName="composite" presStyleCnt="0"/>
      <dgm:spPr/>
    </dgm:pt>
    <dgm:pt modelId="{048506D5-9172-49F8-9F1A-C35E862067AC}" type="pres">
      <dgm:prSet presAssocID="{409AA8AB-F929-4F75-B95E-75787C320530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DBB8A-7AA1-467E-8C1C-F0FC037965B4}" type="pres">
      <dgm:prSet presAssocID="{409AA8AB-F929-4F75-B95E-75787C320530}" presName="descendantText" presStyleLbl="alignAcc1" presStyleIdx="6" presStyleCnt="9" custScaleY="174881" custLinFactNeighborX="25" custLinFactNeighborY="-4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96618-E89F-4C07-BFCE-049D4806F0BF}" type="pres">
      <dgm:prSet presAssocID="{4633A369-7A83-4AD5-AEBD-B501EEA8A4A9}" presName="sp" presStyleCnt="0"/>
      <dgm:spPr/>
    </dgm:pt>
    <dgm:pt modelId="{0A2EF971-5584-4F24-8C3A-27F1453B6A38}" type="pres">
      <dgm:prSet presAssocID="{ED21798D-3F48-4547-B057-D2F4C7398863}" presName="composite" presStyleCnt="0"/>
      <dgm:spPr/>
    </dgm:pt>
    <dgm:pt modelId="{6B405CC3-6F9E-41FC-B001-35220CD08A3E}" type="pres">
      <dgm:prSet presAssocID="{ED21798D-3F48-4547-B057-D2F4C7398863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39145-02CF-4BA1-BA3D-0F6357EA0AC6}" type="pres">
      <dgm:prSet presAssocID="{ED21798D-3F48-4547-B057-D2F4C7398863}" presName="descendantText" presStyleLbl="alignAcc1" presStyleIdx="7" presStyleCnt="9" custScaleY="139292" custLinFactNeighborX="117" custLinFactNeighborY="-1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8579E-DE9B-450B-ABFD-8822665E01B6}" type="pres">
      <dgm:prSet presAssocID="{1387E70B-07D6-4AF8-9959-7F71924E1781}" presName="sp" presStyleCnt="0"/>
      <dgm:spPr/>
    </dgm:pt>
    <dgm:pt modelId="{18D3E165-CCEE-46E8-82A1-883BA0F5EBD3}" type="pres">
      <dgm:prSet presAssocID="{11B18474-E05A-443C-BF58-205737534EDC}" presName="composite" presStyleCnt="0"/>
      <dgm:spPr/>
    </dgm:pt>
    <dgm:pt modelId="{2FCF952F-9876-4F67-AB6E-EA4F543F8359}" type="pres">
      <dgm:prSet presAssocID="{11B18474-E05A-443C-BF58-205737534EDC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324E6-DBDD-479D-8279-2199DF4F5329}" type="pres">
      <dgm:prSet presAssocID="{11B18474-E05A-443C-BF58-205737534EDC}" presName="descendantText" presStyleLbl="alignAcc1" presStyleIdx="8" presStyleCnt="9" custScaleY="147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A94B0-2341-4FC4-996A-D20F0FA456AC}" srcId="{C8E53809-5388-4164-83F3-C4BFF232B33C}" destId="{11B18474-E05A-443C-BF58-205737534EDC}" srcOrd="8" destOrd="0" parTransId="{CCEA968C-081B-4282-8C12-FC391B1FFACA}" sibTransId="{5296B305-34A8-4FF7-99C3-9E678D485BF9}"/>
    <dgm:cxn modelId="{400C90FB-9B41-4AF7-B4CE-126AFE415727}" srcId="{77DBDF41-115E-4159-AFAC-801A60DD1EC0}" destId="{A17DA913-B2FB-471E-87B2-3524B92873A3}" srcOrd="0" destOrd="0" parTransId="{4CA714BB-047D-45AE-8317-19CECDF1C0E6}" sibTransId="{7DEECF2E-0D88-42FC-BB44-F4BFC4B12F3D}"/>
    <dgm:cxn modelId="{562FA6B2-E3B6-4459-99F9-EE03846351FE}" srcId="{26AFB106-9451-4FE9-84AD-EDDF96AE835B}" destId="{D6852E35-9F71-4C66-8379-445CE0278CB7}" srcOrd="0" destOrd="0" parTransId="{76B9DA96-DE9A-47C1-94BC-39E16C77A909}" sibTransId="{72E31DFF-2736-45D1-B619-397B8CD4FDC9}"/>
    <dgm:cxn modelId="{B8217C4B-A5DB-4A0E-916F-8826CF4127AD}" srcId="{C8E53809-5388-4164-83F3-C4BFF232B33C}" destId="{77DBDF41-115E-4159-AFAC-801A60DD1EC0}" srcOrd="3" destOrd="0" parTransId="{E073CBC4-F0E5-447A-9590-5F19C11BAD3D}" sibTransId="{B78865CA-91B9-402D-AD71-A19E22F54A09}"/>
    <dgm:cxn modelId="{CF011C3B-1BA4-4B49-AAF6-7AC00AF08191}" srcId="{ED21798D-3F48-4547-B057-D2F4C7398863}" destId="{A3FAA95A-2B65-4971-BA35-66BFB2421607}" srcOrd="0" destOrd="0" parTransId="{E780F68D-B11B-4097-8935-36F6C8CDABC4}" sibTransId="{21CDC384-F299-40F5-9AA4-9DA03F2778D9}"/>
    <dgm:cxn modelId="{8DBDF4A8-41EA-44EB-BF3A-E644BAC832DE}" type="presOf" srcId="{0974EEA0-5623-4016-ACAD-0D10912C4E6D}" destId="{8E7500C8-9D99-4D2F-8E81-A2918A26C13D}" srcOrd="0" destOrd="0" presId="urn:microsoft.com/office/officeart/2005/8/layout/chevron2"/>
    <dgm:cxn modelId="{4C8F3D39-966E-4934-B0D4-F1390C2F4ECC}" srcId="{0E1F693B-B7EC-466E-BF41-C89209F30EEC}" destId="{0974EEA0-5623-4016-ACAD-0D10912C4E6D}" srcOrd="0" destOrd="0" parTransId="{E75950DF-4C24-4344-9A1C-B2D9DD7054D0}" sibTransId="{20C09C53-B6B6-4001-9D75-4B42E813BA41}"/>
    <dgm:cxn modelId="{0550CF08-59C6-4957-BED3-4DA7E4EB995F}" type="presOf" srcId="{89E68B6B-7E76-4EE4-819F-1A23B2D218DE}" destId="{52E3FDAE-4E0F-4BC4-B77B-2D279405F0C1}" srcOrd="0" destOrd="0" presId="urn:microsoft.com/office/officeart/2005/8/layout/chevron2"/>
    <dgm:cxn modelId="{DE3255F8-CFB1-46D1-B8EE-804BD545F15A}" type="presOf" srcId="{C7C50BCC-B8A8-48F0-A670-D75DF1D80C08}" destId="{1DE324E6-DBDD-479D-8279-2199DF4F5329}" srcOrd="0" destOrd="0" presId="urn:microsoft.com/office/officeart/2005/8/layout/chevron2"/>
    <dgm:cxn modelId="{FE6B9BD4-BB52-4919-921A-66CE8B1065A4}" type="presOf" srcId="{593A2C05-2D2B-4951-BBB3-B3BB42398BB2}" destId="{E83D350F-0402-4671-8689-A83DC663E7E6}" srcOrd="0" destOrd="0" presId="urn:microsoft.com/office/officeart/2005/8/layout/chevron2"/>
    <dgm:cxn modelId="{2E0885F3-2EB9-49A5-92ED-3F2DC6E39595}" type="presOf" srcId="{1BC48AEF-0E5C-4439-8640-B3AD2DD5767F}" destId="{538C696C-7791-4D72-9727-830A7FCDFE08}" srcOrd="0" destOrd="0" presId="urn:microsoft.com/office/officeart/2005/8/layout/chevron2"/>
    <dgm:cxn modelId="{8031182D-6B1E-4319-9705-07D86A422792}" type="presOf" srcId="{77DBDF41-115E-4159-AFAC-801A60DD1EC0}" destId="{7B701D22-53FF-48B1-A9AC-356BAA65766D}" srcOrd="0" destOrd="0" presId="urn:microsoft.com/office/officeart/2005/8/layout/chevron2"/>
    <dgm:cxn modelId="{4D60AB5E-7E83-4457-B7A6-8E09F8371A80}" srcId="{C8E53809-5388-4164-83F3-C4BFF232B33C}" destId="{0E1F693B-B7EC-466E-BF41-C89209F30EEC}" srcOrd="4" destOrd="0" parTransId="{913BF8E9-3B16-4969-8161-992627607212}" sibTransId="{CB41F2D0-5B2D-4E5E-A42B-C256EF02C711}"/>
    <dgm:cxn modelId="{DDB71A29-27C6-417F-86A4-E2E2A0F3BBDB}" type="presOf" srcId="{ED21798D-3F48-4547-B057-D2F4C7398863}" destId="{6B405CC3-6F9E-41FC-B001-35220CD08A3E}" srcOrd="0" destOrd="0" presId="urn:microsoft.com/office/officeart/2005/8/layout/chevron2"/>
    <dgm:cxn modelId="{4342A1AD-7EE1-4C2A-9A71-68782CFA5E58}" type="presOf" srcId="{409AA8AB-F929-4F75-B95E-75787C320530}" destId="{048506D5-9172-49F8-9F1A-C35E862067AC}" srcOrd="0" destOrd="0" presId="urn:microsoft.com/office/officeart/2005/8/layout/chevron2"/>
    <dgm:cxn modelId="{7DAD147A-1D73-4276-BD98-E2D26FF2A822}" srcId="{593A2C05-2D2B-4951-BBB3-B3BB42398BB2}" destId="{1BC48AEF-0E5C-4439-8640-B3AD2DD5767F}" srcOrd="0" destOrd="0" parTransId="{4198FE03-DB37-41E2-94FF-8C23494B7469}" sibTransId="{54BDD369-3AFE-4F06-B772-FAD72A05FBEB}"/>
    <dgm:cxn modelId="{5EFA44AE-DCD4-462F-B0EE-2B6085FD00B9}" type="presOf" srcId="{957B8577-99A0-48D8-9696-F5DA4E70FE97}" destId="{D532F701-9722-4B26-B265-ACDCDEF8CA6D}" srcOrd="0" destOrd="0" presId="urn:microsoft.com/office/officeart/2005/8/layout/chevron2"/>
    <dgm:cxn modelId="{19AC438F-9613-48F9-BF8C-327D146977C6}" srcId="{11B18474-E05A-443C-BF58-205737534EDC}" destId="{C7C50BCC-B8A8-48F0-A670-D75DF1D80C08}" srcOrd="0" destOrd="0" parTransId="{4C7CF93A-33C8-483F-A77B-EF436EB224C3}" sibTransId="{1F746F06-1462-4EBC-AF7C-55CB53F31603}"/>
    <dgm:cxn modelId="{2177C47D-2B3A-49FE-A947-CC5B98D0D6C6}" type="presOf" srcId="{11B18474-E05A-443C-BF58-205737534EDC}" destId="{2FCF952F-9876-4F67-AB6E-EA4F543F8359}" srcOrd="0" destOrd="0" presId="urn:microsoft.com/office/officeart/2005/8/layout/chevron2"/>
    <dgm:cxn modelId="{6E6AABB2-C621-4893-A1C0-D598FD8CBD13}" srcId="{C8E53809-5388-4164-83F3-C4BFF232B33C}" destId="{957B8577-99A0-48D8-9696-F5DA4E70FE97}" srcOrd="0" destOrd="0" parTransId="{96F404AF-CAC3-438E-B1FD-0209D080DE16}" sibTransId="{12DF6C89-78E9-436B-A748-14E12D930488}"/>
    <dgm:cxn modelId="{40AB7FF4-C3C4-461F-848F-6BCB17BA0EEB}" type="presOf" srcId="{A17DA913-B2FB-471E-87B2-3524B92873A3}" destId="{BBBB1582-0394-49FB-804E-94798D407072}" srcOrd="0" destOrd="0" presId="urn:microsoft.com/office/officeart/2005/8/layout/chevron2"/>
    <dgm:cxn modelId="{4F4ACE86-7933-4674-B59C-633C15E901AE}" type="presOf" srcId="{E8626427-CBE2-4F40-A9C2-E0CCC98AAE55}" destId="{172749ED-3D71-47F4-BCB2-E18593F96955}" srcOrd="0" destOrd="0" presId="urn:microsoft.com/office/officeart/2005/8/layout/chevron2"/>
    <dgm:cxn modelId="{DE0EF662-7802-4822-B8DA-34B27022626D}" srcId="{C8E53809-5388-4164-83F3-C4BFF232B33C}" destId="{89E68B6B-7E76-4EE4-819F-1A23B2D218DE}" srcOrd="2" destOrd="0" parTransId="{A0C46802-60C1-4D75-B777-44D1255731AF}" sibTransId="{1B7F6056-F8FB-416A-8900-7CC1EDE8527D}"/>
    <dgm:cxn modelId="{ADBA6A9A-D9B2-4271-9A7A-7437F711D315}" srcId="{C8E53809-5388-4164-83F3-C4BFF232B33C}" destId="{593A2C05-2D2B-4951-BBB3-B3BB42398BB2}" srcOrd="1" destOrd="0" parTransId="{13E461C3-D59C-4AA4-AC77-7CB023D04487}" sibTransId="{F03E0159-C1C4-42A1-9170-190D0E5A078C}"/>
    <dgm:cxn modelId="{9AFAD93E-F60F-4F60-BC91-2D84CDDAE10F}" type="presOf" srcId="{0E1F693B-B7EC-466E-BF41-C89209F30EEC}" destId="{586DD274-BE47-4B82-B605-E8738CE53B2C}" srcOrd="0" destOrd="0" presId="urn:microsoft.com/office/officeart/2005/8/layout/chevron2"/>
    <dgm:cxn modelId="{F6363A30-DA28-4C8A-AC3B-F014CE4157B1}" type="presOf" srcId="{36E0364D-EA40-4351-851E-0F6B2B48690E}" destId="{579DBB8A-7AA1-467E-8C1C-F0FC037965B4}" srcOrd="0" destOrd="0" presId="urn:microsoft.com/office/officeart/2005/8/layout/chevron2"/>
    <dgm:cxn modelId="{0095359C-6AB2-48EA-953E-6768CADCE75B}" type="presOf" srcId="{4EC1501B-9E1A-4468-BC60-C3B28519F860}" destId="{AF83D186-18B8-49B5-A6D5-18C04F16280E}" srcOrd="0" destOrd="0" presId="urn:microsoft.com/office/officeart/2005/8/layout/chevron2"/>
    <dgm:cxn modelId="{1A4C0365-D2C0-4E27-93A3-4FB1DB01F84D}" type="presOf" srcId="{D6852E35-9F71-4C66-8379-445CE0278CB7}" destId="{7D1E96ED-8CF5-40C9-8079-D45614AA5E8D}" srcOrd="0" destOrd="0" presId="urn:microsoft.com/office/officeart/2005/8/layout/chevron2"/>
    <dgm:cxn modelId="{BA98FA8C-BBB3-44CF-8638-36CA8DC7DDA5}" type="presOf" srcId="{A3FAA95A-2B65-4971-BA35-66BFB2421607}" destId="{77039145-02CF-4BA1-BA3D-0F6357EA0AC6}" srcOrd="0" destOrd="0" presId="urn:microsoft.com/office/officeart/2005/8/layout/chevron2"/>
    <dgm:cxn modelId="{3A5FD72A-9434-4335-AD7D-87D6E62E03FB}" srcId="{89E68B6B-7E76-4EE4-819F-1A23B2D218DE}" destId="{4EC1501B-9E1A-4468-BC60-C3B28519F860}" srcOrd="0" destOrd="0" parTransId="{7533FF8E-A6FA-4939-BAC6-7E029A03042C}" sibTransId="{70D0928A-9610-467C-90E5-3764544E5A7F}"/>
    <dgm:cxn modelId="{E986A93A-70B1-47C6-BD8C-9412A9610C25}" srcId="{C8E53809-5388-4164-83F3-C4BFF232B33C}" destId="{26AFB106-9451-4FE9-84AD-EDDF96AE835B}" srcOrd="5" destOrd="0" parTransId="{2191BCC8-B70B-442B-B212-D6597859C3D3}" sibTransId="{773484F2-0984-4AAA-B5A3-AD515EB42795}"/>
    <dgm:cxn modelId="{EC77BD53-658E-46B7-B726-1AA1BB91DBB8}" type="presOf" srcId="{26AFB106-9451-4FE9-84AD-EDDF96AE835B}" destId="{7A679AB8-21BE-468A-84F2-FA3FC7706AC3}" srcOrd="0" destOrd="0" presId="urn:microsoft.com/office/officeart/2005/8/layout/chevron2"/>
    <dgm:cxn modelId="{3A222C87-FA1F-4E02-8F6B-845F16DF952A}" srcId="{C8E53809-5388-4164-83F3-C4BFF232B33C}" destId="{ED21798D-3F48-4547-B057-D2F4C7398863}" srcOrd="7" destOrd="0" parTransId="{34642FE7-6FCF-482B-A296-8F1D8D36F5F3}" sibTransId="{1387E70B-07D6-4AF8-9959-7F71924E1781}"/>
    <dgm:cxn modelId="{2B769C49-DB34-4DB5-871F-E84D48819BDF}" type="presOf" srcId="{C8E53809-5388-4164-83F3-C4BFF232B33C}" destId="{A8648A5B-FE72-42DA-A471-0DD2727C1E7F}" srcOrd="0" destOrd="0" presId="urn:microsoft.com/office/officeart/2005/8/layout/chevron2"/>
    <dgm:cxn modelId="{5530D78A-C7A3-40BA-A420-F6470DEA33E0}" srcId="{409AA8AB-F929-4F75-B95E-75787C320530}" destId="{36E0364D-EA40-4351-851E-0F6B2B48690E}" srcOrd="0" destOrd="0" parTransId="{AC03FFB7-9655-4499-B86B-73D2E5CCE71F}" sibTransId="{07B4AB02-8748-400C-B047-A42AD441145F}"/>
    <dgm:cxn modelId="{092ADD77-ED70-4614-ADDC-ECBD556817DE}" srcId="{C8E53809-5388-4164-83F3-C4BFF232B33C}" destId="{409AA8AB-F929-4F75-B95E-75787C320530}" srcOrd="6" destOrd="0" parTransId="{2DC7B31F-5865-414F-9A45-403591253BB0}" sibTransId="{4633A369-7A83-4AD5-AEBD-B501EEA8A4A9}"/>
    <dgm:cxn modelId="{D20289C9-6CB9-4FC2-AB47-1318B695CF6E}" srcId="{957B8577-99A0-48D8-9696-F5DA4E70FE97}" destId="{E8626427-CBE2-4F40-A9C2-E0CCC98AAE55}" srcOrd="0" destOrd="0" parTransId="{F7B5FAA9-510E-47FB-AB71-D249B33101F0}" sibTransId="{745A9613-B75B-4972-9E39-BA0F7B3EC411}"/>
    <dgm:cxn modelId="{9B516F24-DC82-40D7-9839-7C8A08B2BE27}" type="presParOf" srcId="{A8648A5B-FE72-42DA-A471-0DD2727C1E7F}" destId="{4367D0F6-B3F3-4231-A915-0D10BF31691D}" srcOrd="0" destOrd="0" presId="urn:microsoft.com/office/officeart/2005/8/layout/chevron2"/>
    <dgm:cxn modelId="{E4410EBD-10BA-442A-A520-8711274D37B8}" type="presParOf" srcId="{4367D0F6-B3F3-4231-A915-0D10BF31691D}" destId="{D532F701-9722-4B26-B265-ACDCDEF8CA6D}" srcOrd="0" destOrd="0" presId="urn:microsoft.com/office/officeart/2005/8/layout/chevron2"/>
    <dgm:cxn modelId="{4F43C54C-1FD5-406D-9A0D-490FA5024DAE}" type="presParOf" srcId="{4367D0F6-B3F3-4231-A915-0D10BF31691D}" destId="{172749ED-3D71-47F4-BCB2-E18593F96955}" srcOrd="1" destOrd="0" presId="urn:microsoft.com/office/officeart/2005/8/layout/chevron2"/>
    <dgm:cxn modelId="{7743B0E7-8C27-49D2-A321-91AD2DB65FC6}" type="presParOf" srcId="{A8648A5B-FE72-42DA-A471-0DD2727C1E7F}" destId="{B8DFD27A-B7B9-46E5-86CE-0C4121EA3D9F}" srcOrd="1" destOrd="0" presId="urn:microsoft.com/office/officeart/2005/8/layout/chevron2"/>
    <dgm:cxn modelId="{7EBFFCCE-4263-4881-8912-F68C5EEE0E7B}" type="presParOf" srcId="{A8648A5B-FE72-42DA-A471-0DD2727C1E7F}" destId="{CF1D60C0-0FFD-4325-ABE0-E4633BF3CCD0}" srcOrd="2" destOrd="0" presId="urn:microsoft.com/office/officeart/2005/8/layout/chevron2"/>
    <dgm:cxn modelId="{C49DDFC0-3D88-4630-A742-CC3DD359D95E}" type="presParOf" srcId="{CF1D60C0-0FFD-4325-ABE0-E4633BF3CCD0}" destId="{E83D350F-0402-4671-8689-A83DC663E7E6}" srcOrd="0" destOrd="0" presId="urn:microsoft.com/office/officeart/2005/8/layout/chevron2"/>
    <dgm:cxn modelId="{71B377F4-99C5-4D56-97CC-35E9B86A4F56}" type="presParOf" srcId="{CF1D60C0-0FFD-4325-ABE0-E4633BF3CCD0}" destId="{538C696C-7791-4D72-9727-830A7FCDFE08}" srcOrd="1" destOrd="0" presId="urn:microsoft.com/office/officeart/2005/8/layout/chevron2"/>
    <dgm:cxn modelId="{CFCA1185-196A-400B-A078-148F9D129212}" type="presParOf" srcId="{A8648A5B-FE72-42DA-A471-0DD2727C1E7F}" destId="{2A949B74-51DA-407D-B939-735C21513320}" srcOrd="3" destOrd="0" presId="urn:microsoft.com/office/officeart/2005/8/layout/chevron2"/>
    <dgm:cxn modelId="{F1BB8DF0-BF28-41B4-BF8A-81CA5EAD0511}" type="presParOf" srcId="{A8648A5B-FE72-42DA-A471-0DD2727C1E7F}" destId="{C5CBCEC4-5DA6-4783-B328-64F9B4788C18}" srcOrd="4" destOrd="0" presId="urn:microsoft.com/office/officeart/2005/8/layout/chevron2"/>
    <dgm:cxn modelId="{375CEEB9-4574-4331-A150-43EC0283EDC0}" type="presParOf" srcId="{C5CBCEC4-5DA6-4783-B328-64F9B4788C18}" destId="{52E3FDAE-4E0F-4BC4-B77B-2D279405F0C1}" srcOrd="0" destOrd="0" presId="urn:microsoft.com/office/officeart/2005/8/layout/chevron2"/>
    <dgm:cxn modelId="{26BF5CF3-C31A-490E-928C-E2C76AAC5B00}" type="presParOf" srcId="{C5CBCEC4-5DA6-4783-B328-64F9B4788C18}" destId="{AF83D186-18B8-49B5-A6D5-18C04F16280E}" srcOrd="1" destOrd="0" presId="urn:microsoft.com/office/officeart/2005/8/layout/chevron2"/>
    <dgm:cxn modelId="{EE8800D8-E7FD-4B99-8A50-93D92BFA813F}" type="presParOf" srcId="{A8648A5B-FE72-42DA-A471-0DD2727C1E7F}" destId="{827E2D44-3CC1-4008-9031-26701F28FE45}" srcOrd="5" destOrd="0" presId="urn:microsoft.com/office/officeart/2005/8/layout/chevron2"/>
    <dgm:cxn modelId="{89ABE2F5-2D3D-4618-8273-178B64B921F0}" type="presParOf" srcId="{A8648A5B-FE72-42DA-A471-0DD2727C1E7F}" destId="{554C07CA-69DB-4F9C-BA4D-7A0367359451}" srcOrd="6" destOrd="0" presId="urn:microsoft.com/office/officeart/2005/8/layout/chevron2"/>
    <dgm:cxn modelId="{4621E68F-D3D3-4A31-91EA-6024C555A17D}" type="presParOf" srcId="{554C07CA-69DB-4F9C-BA4D-7A0367359451}" destId="{7B701D22-53FF-48B1-A9AC-356BAA65766D}" srcOrd="0" destOrd="0" presId="urn:microsoft.com/office/officeart/2005/8/layout/chevron2"/>
    <dgm:cxn modelId="{F7D0B0DC-D8E3-4EB9-B5C3-494A7A6D3F57}" type="presParOf" srcId="{554C07CA-69DB-4F9C-BA4D-7A0367359451}" destId="{BBBB1582-0394-49FB-804E-94798D407072}" srcOrd="1" destOrd="0" presId="urn:microsoft.com/office/officeart/2005/8/layout/chevron2"/>
    <dgm:cxn modelId="{001184AC-2574-41A9-B7F7-21414E8B28B5}" type="presParOf" srcId="{A8648A5B-FE72-42DA-A471-0DD2727C1E7F}" destId="{EBBA8306-6325-41FE-BF7D-82BDE5983561}" srcOrd="7" destOrd="0" presId="urn:microsoft.com/office/officeart/2005/8/layout/chevron2"/>
    <dgm:cxn modelId="{385B23F6-C9DC-49BC-8A13-AAF44E1DB4F9}" type="presParOf" srcId="{A8648A5B-FE72-42DA-A471-0DD2727C1E7F}" destId="{2D8308FE-EEFC-427A-947D-FB5FD3BE374F}" srcOrd="8" destOrd="0" presId="urn:microsoft.com/office/officeart/2005/8/layout/chevron2"/>
    <dgm:cxn modelId="{B98884D7-F37D-4241-BE07-11155C8AEC11}" type="presParOf" srcId="{2D8308FE-EEFC-427A-947D-FB5FD3BE374F}" destId="{586DD274-BE47-4B82-B605-E8738CE53B2C}" srcOrd="0" destOrd="0" presId="urn:microsoft.com/office/officeart/2005/8/layout/chevron2"/>
    <dgm:cxn modelId="{99A057D3-6DBE-48F1-B7E0-D83ABB67DE36}" type="presParOf" srcId="{2D8308FE-EEFC-427A-947D-FB5FD3BE374F}" destId="{8E7500C8-9D99-4D2F-8E81-A2918A26C13D}" srcOrd="1" destOrd="0" presId="urn:microsoft.com/office/officeart/2005/8/layout/chevron2"/>
    <dgm:cxn modelId="{24E2796B-2809-49B2-832D-35A170038D74}" type="presParOf" srcId="{A8648A5B-FE72-42DA-A471-0DD2727C1E7F}" destId="{C9A711BD-C7CA-4FC9-8D40-4EF50569645E}" srcOrd="9" destOrd="0" presId="urn:microsoft.com/office/officeart/2005/8/layout/chevron2"/>
    <dgm:cxn modelId="{BCC13F74-8BB1-4A7D-9A95-BAD3533995AA}" type="presParOf" srcId="{A8648A5B-FE72-42DA-A471-0DD2727C1E7F}" destId="{A3B718B9-3E75-4234-82F8-11F6C60285B3}" srcOrd="10" destOrd="0" presId="urn:microsoft.com/office/officeart/2005/8/layout/chevron2"/>
    <dgm:cxn modelId="{BB280137-BCF2-4009-8BCF-3B5477F5E832}" type="presParOf" srcId="{A3B718B9-3E75-4234-82F8-11F6C60285B3}" destId="{7A679AB8-21BE-468A-84F2-FA3FC7706AC3}" srcOrd="0" destOrd="0" presId="urn:microsoft.com/office/officeart/2005/8/layout/chevron2"/>
    <dgm:cxn modelId="{318650C3-52C2-4536-841A-443A81DE303A}" type="presParOf" srcId="{A3B718B9-3E75-4234-82F8-11F6C60285B3}" destId="{7D1E96ED-8CF5-40C9-8079-D45614AA5E8D}" srcOrd="1" destOrd="0" presId="urn:microsoft.com/office/officeart/2005/8/layout/chevron2"/>
    <dgm:cxn modelId="{24A93E06-A432-49AF-8965-BC3EE12CA6DF}" type="presParOf" srcId="{A8648A5B-FE72-42DA-A471-0DD2727C1E7F}" destId="{AF30402E-BCB6-494A-A623-78B2E2D6ED62}" srcOrd="11" destOrd="0" presId="urn:microsoft.com/office/officeart/2005/8/layout/chevron2"/>
    <dgm:cxn modelId="{2F4C464F-48E2-4D9E-B49A-2538D44E3094}" type="presParOf" srcId="{A8648A5B-FE72-42DA-A471-0DD2727C1E7F}" destId="{E0F244AB-0440-4386-A371-391392A559F9}" srcOrd="12" destOrd="0" presId="urn:microsoft.com/office/officeart/2005/8/layout/chevron2"/>
    <dgm:cxn modelId="{72464951-CE9F-4600-9F18-519AE06188DC}" type="presParOf" srcId="{E0F244AB-0440-4386-A371-391392A559F9}" destId="{048506D5-9172-49F8-9F1A-C35E862067AC}" srcOrd="0" destOrd="0" presId="urn:microsoft.com/office/officeart/2005/8/layout/chevron2"/>
    <dgm:cxn modelId="{4D1B45B6-37D2-4863-ABE9-0FE4921DF789}" type="presParOf" srcId="{E0F244AB-0440-4386-A371-391392A559F9}" destId="{579DBB8A-7AA1-467E-8C1C-F0FC037965B4}" srcOrd="1" destOrd="0" presId="urn:microsoft.com/office/officeart/2005/8/layout/chevron2"/>
    <dgm:cxn modelId="{0B41B702-F594-4EC1-AEC1-033AD31BCAA0}" type="presParOf" srcId="{A8648A5B-FE72-42DA-A471-0DD2727C1E7F}" destId="{31296618-E89F-4C07-BFCE-049D4806F0BF}" srcOrd="13" destOrd="0" presId="urn:microsoft.com/office/officeart/2005/8/layout/chevron2"/>
    <dgm:cxn modelId="{8E3EED50-ECFA-4FF3-B0C7-6DF7E009458B}" type="presParOf" srcId="{A8648A5B-FE72-42DA-A471-0DD2727C1E7F}" destId="{0A2EF971-5584-4F24-8C3A-27F1453B6A38}" srcOrd="14" destOrd="0" presId="urn:microsoft.com/office/officeart/2005/8/layout/chevron2"/>
    <dgm:cxn modelId="{62BD2276-FBFA-4934-983F-32B99538FD1B}" type="presParOf" srcId="{0A2EF971-5584-4F24-8C3A-27F1453B6A38}" destId="{6B405CC3-6F9E-41FC-B001-35220CD08A3E}" srcOrd="0" destOrd="0" presId="urn:microsoft.com/office/officeart/2005/8/layout/chevron2"/>
    <dgm:cxn modelId="{9CABF54D-18F1-4DE4-BDEC-9B974E1B8734}" type="presParOf" srcId="{0A2EF971-5584-4F24-8C3A-27F1453B6A38}" destId="{77039145-02CF-4BA1-BA3D-0F6357EA0AC6}" srcOrd="1" destOrd="0" presId="urn:microsoft.com/office/officeart/2005/8/layout/chevron2"/>
    <dgm:cxn modelId="{C0312FD0-84E9-4AD1-A40A-2AD732439487}" type="presParOf" srcId="{A8648A5B-FE72-42DA-A471-0DD2727C1E7F}" destId="{23E8579E-DE9B-450B-ABFD-8822665E01B6}" srcOrd="15" destOrd="0" presId="urn:microsoft.com/office/officeart/2005/8/layout/chevron2"/>
    <dgm:cxn modelId="{9DDE86D5-0600-48A6-B5D8-6DFF945C2CEF}" type="presParOf" srcId="{A8648A5B-FE72-42DA-A471-0DD2727C1E7F}" destId="{18D3E165-CCEE-46E8-82A1-883BA0F5EBD3}" srcOrd="16" destOrd="0" presId="urn:microsoft.com/office/officeart/2005/8/layout/chevron2"/>
    <dgm:cxn modelId="{DAD2A84E-B5D1-49B9-8CBD-2F9D06C10BE6}" type="presParOf" srcId="{18D3E165-CCEE-46E8-82A1-883BA0F5EBD3}" destId="{2FCF952F-9876-4F67-AB6E-EA4F543F8359}" srcOrd="0" destOrd="0" presId="urn:microsoft.com/office/officeart/2005/8/layout/chevron2"/>
    <dgm:cxn modelId="{7548077A-E55B-4EA3-87CD-454DC7DDE85B}" type="presParOf" srcId="{18D3E165-CCEE-46E8-82A1-883BA0F5EBD3}" destId="{1DE324E6-DBDD-479D-8279-2199DF4F53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6188B-14F0-4C02-B123-68137C4AD464}" type="doc">
      <dgm:prSet loTypeId="urn:microsoft.com/office/officeart/2005/8/layout/vList3#1" loCatId="list" qsTypeId="urn:microsoft.com/office/officeart/2005/8/quickstyle/simple3" qsCatId="simple" csTypeId="urn:microsoft.com/office/officeart/2005/8/colors/accent2_5" csCatId="accent2" phldr="1"/>
      <dgm:spPr/>
    </dgm:pt>
    <dgm:pt modelId="{B541DC27-149E-4DEC-A1E4-FC9B4D5CDE42}">
      <dgm:prSet custT="1"/>
      <dgm:spPr/>
      <dgm:t>
        <a:bodyPr/>
        <a:lstStyle/>
        <a:p>
          <a:pPr algn="r"/>
          <a:r>
            <a:rPr lang="ru-RU" sz="1800" dirty="0" smtClean="0">
              <a:latin typeface="Arial" pitchFamily="34" charset="0"/>
              <a:cs typeface="Arial" pitchFamily="34" charset="0"/>
            </a:rPr>
            <a:t> образовательные программы (включая образовательные                программы, для которых не предусмотрены федеральные государственные образовательные стандарты), качество                        которых определяет конкурентоспособность образовательного учреждения и образовательной системы в целом;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02370F7-645D-479B-9E59-484404531BDD}" type="sibTrans" cxnId="{80C68420-F3B7-4C9C-A3AF-CF5660FDE73A}">
      <dgm:prSet/>
      <dgm:spPr/>
      <dgm:t>
        <a:bodyPr/>
        <a:lstStyle/>
        <a:p>
          <a:endParaRPr lang="ru-RU"/>
        </a:p>
      </dgm:t>
    </dgm:pt>
    <dgm:pt modelId="{4F61C255-598F-4EE0-B772-2CDAAA85C8BE}" type="parTrans" cxnId="{80C68420-F3B7-4C9C-A3AF-CF5660FDE73A}">
      <dgm:prSet/>
      <dgm:spPr/>
      <dgm:t>
        <a:bodyPr/>
        <a:lstStyle/>
        <a:p>
          <a:endParaRPr lang="ru-RU"/>
        </a:p>
      </dgm:t>
    </dgm:pt>
    <dgm:pt modelId="{A9EA6EB0-6F98-4B5F-8158-048B5C6D258B}">
      <dgm:prSet custT="1"/>
      <dgm:spPr/>
      <dgm:t>
        <a:bodyPr/>
        <a:lstStyle/>
        <a:p>
          <a:pPr algn="r"/>
          <a:r>
            <a:rPr lang="ru-RU" sz="1800" dirty="0" smtClean="0">
              <a:latin typeface="Arial" pitchFamily="34" charset="0"/>
              <a:cs typeface="Arial" pitchFamily="34" charset="0"/>
            </a:rPr>
            <a:t>образовательные учреждения всех типов и видов и структуры, обеспечивающие образовательные отношения и процесс                    управления и реализующие спектр образовательных программ;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945F83D-7872-44E6-8D3B-A6BB4686B6AF}" type="parTrans" cxnId="{71A23E14-E584-4DF7-A390-4ACCFE38D7F4}">
      <dgm:prSet/>
      <dgm:spPr/>
      <dgm:t>
        <a:bodyPr/>
        <a:lstStyle/>
        <a:p>
          <a:endParaRPr lang="ru-RU"/>
        </a:p>
      </dgm:t>
    </dgm:pt>
    <dgm:pt modelId="{7A11FBA3-DFE3-4AB6-A81A-E4F8B4896496}" type="sibTrans" cxnId="{71A23E14-E584-4DF7-A390-4ACCFE38D7F4}">
      <dgm:prSet/>
      <dgm:spPr/>
      <dgm:t>
        <a:bodyPr/>
        <a:lstStyle/>
        <a:p>
          <a:endParaRPr lang="ru-RU"/>
        </a:p>
      </dgm:t>
    </dgm:pt>
    <dgm:pt modelId="{567D9FE1-0E58-406D-AA1D-53E22A105A28}">
      <dgm:prSet custT="1"/>
      <dgm:spPr/>
      <dgm:t>
        <a:bodyPr/>
        <a:lstStyle/>
        <a:p>
          <a:pPr algn="r"/>
          <a:r>
            <a:rPr lang="ru-RU" sz="1800" dirty="0" smtClean="0">
              <a:latin typeface="Arial" pitchFamily="34" charset="0"/>
              <a:cs typeface="Arial" pitchFamily="34" charset="0"/>
            </a:rPr>
            <a:t>индивидуальные образовательные достижения обучающихся как показатель реализации образовательных программ, результатов работы образовательных учреждений и качества управления.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0335F59-70AD-418C-848D-85A98EDC569A}" type="parTrans" cxnId="{5CCDD4CB-966E-4335-A51E-C199FAD66BFC}">
      <dgm:prSet/>
      <dgm:spPr/>
      <dgm:t>
        <a:bodyPr/>
        <a:lstStyle/>
        <a:p>
          <a:endParaRPr lang="ru-RU"/>
        </a:p>
      </dgm:t>
    </dgm:pt>
    <dgm:pt modelId="{56E63C2B-4F00-4EB2-96DE-83AE5C206DB5}" type="sibTrans" cxnId="{5CCDD4CB-966E-4335-A51E-C199FAD66BFC}">
      <dgm:prSet/>
      <dgm:spPr/>
      <dgm:t>
        <a:bodyPr/>
        <a:lstStyle/>
        <a:p>
          <a:endParaRPr lang="ru-RU"/>
        </a:p>
      </dgm:t>
    </dgm:pt>
    <dgm:pt modelId="{CAE3A317-C184-44E4-917F-CC6E5093A70B}" type="pres">
      <dgm:prSet presAssocID="{3586188B-14F0-4C02-B123-68137C4AD464}" presName="linearFlow" presStyleCnt="0">
        <dgm:presLayoutVars>
          <dgm:dir/>
          <dgm:resizeHandles val="exact"/>
        </dgm:presLayoutVars>
      </dgm:prSet>
      <dgm:spPr/>
    </dgm:pt>
    <dgm:pt modelId="{FFAE6381-89BC-4648-8E88-57D75AB6DA1E}" type="pres">
      <dgm:prSet presAssocID="{B541DC27-149E-4DEC-A1E4-FC9B4D5CDE42}" presName="composite" presStyleCnt="0"/>
      <dgm:spPr/>
    </dgm:pt>
    <dgm:pt modelId="{F4EEB728-1DFA-428C-8B37-B857A3B3E2F5}" type="pres">
      <dgm:prSet presAssocID="{B541DC27-149E-4DEC-A1E4-FC9B4D5CDE42}" presName="imgShp" presStyleLbl="fgImgPlace1" presStyleIdx="0" presStyleCnt="3" custLinFactNeighborX="-30443" custLinFactNeighborY="-49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0D3343-DB3A-44E1-A543-C812EB721FDD}" type="pres">
      <dgm:prSet presAssocID="{B541DC27-149E-4DEC-A1E4-FC9B4D5CDE42}" presName="txShp" presStyleLbl="node1" presStyleIdx="0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E91FE-8E30-4B64-BD98-A829452543F5}" type="pres">
      <dgm:prSet presAssocID="{F02370F7-645D-479B-9E59-484404531BDD}" presName="spacing" presStyleCnt="0"/>
      <dgm:spPr/>
    </dgm:pt>
    <dgm:pt modelId="{67E0A933-67B2-40C0-AFA0-CA501C624DA8}" type="pres">
      <dgm:prSet presAssocID="{A9EA6EB0-6F98-4B5F-8158-048B5C6D258B}" presName="composite" presStyleCnt="0"/>
      <dgm:spPr/>
    </dgm:pt>
    <dgm:pt modelId="{9A212192-E011-40B1-A097-E757E6A0BCEF}" type="pres">
      <dgm:prSet presAssocID="{A9EA6EB0-6F98-4B5F-8158-048B5C6D258B}" presName="imgShp" presStyleLbl="fgImgPlace1" presStyleIdx="1" presStyleCnt="3" custLinFactNeighborX="-35122" custLinFactNeighborY="-84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6635B3-3E87-46BE-B8B8-1FEBF1AD7149}" type="pres">
      <dgm:prSet presAssocID="{A9EA6EB0-6F98-4B5F-8158-048B5C6D258B}" presName="txShp" presStyleLbl="node1" presStyleIdx="1" presStyleCnt="3" custScaleX="150376" custLinFactNeighborX="-11991" custLinFactNeighborY="-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B05DC-3B06-4B9F-861A-407793C04F4D}" type="pres">
      <dgm:prSet presAssocID="{7A11FBA3-DFE3-4AB6-A81A-E4F8B4896496}" presName="spacing" presStyleCnt="0"/>
      <dgm:spPr/>
    </dgm:pt>
    <dgm:pt modelId="{B4F552E1-6C57-4E15-BEDB-34468E2D11B6}" type="pres">
      <dgm:prSet presAssocID="{567D9FE1-0E58-406D-AA1D-53E22A105A28}" presName="composite" presStyleCnt="0"/>
      <dgm:spPr/>
    </dgm:pt>
    <dgm:pt modelId="{EC952144-A75F-4EF6-85CC-0541F030B8B8}" type="pres">
      <dgm:prSet presAssocID="{567D9FE1-0E58-406D-AA1D-53E22A105A28}" presName="imgShp" presStyleLbl="fgImgPlace1" presStyleIdx="2" presStyleCnt="3" custLinFactNeighborX="-35122" custLinFactNeighborY="-73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3BF324-D8AD-4D94-AA88-A2C07EE34650}" type="pres">
      <dgm:prSet presAssocID="{567D9FE1-0E58-406D-AA1D-53E22A105A28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BC0FF-9E53-48BC-9C1B-5F92A69C80E1}" type="presOf" srcId="{A9EA6EB0-6F98-4B5F-8158-048B5C6D258B}" destId="{916635B3-3E87-46BE-B8B8-1FEBF1AD7149}" srcOrd="0" destOrd="0" presId="urn:microsoft.com/office/officeart/2005/8/layout/vList3#1"/>
    <dgm:cxn modelId="{80C68420-F3B7-4C9C-A3AF-CF5660FDE73A}" srcId="{3586188B-14F0-4C02-B123-68137C4AD464}" destId="{B541DC27-149E-4DEC-A1E4-FC9B4D5CDE42}" srcOrd="0" destOrd="0" parTransId="{4F61C255-598F-4EE0-B772-2CDAAA85C8BE}" sibTransId="{F02370F7-645D-479B-9E59-484404531BDD}"/>
    <dgm:cxn modelId="{71A23E14-E584-4DF7-A390-4ACCFE38D7F4}" srcId="{3586188B-14F0-4C02-B123-68137C4AD464}" destId="{A9EA6EB0-6F98-4B5F-8158-048B5C6D258B}" srcOrd="1" destOrd="0" parTransId="{8945F83D-7872-44E6-8D3B-A6BB4686B6AF}" sibTransId="{7A11FBA3-DFE3-4AB6-A81A-E4F8B4896496}"/>
    <dgm:cxn modelId="{09845A03-8195-43CF-A643-00B4344D324C}" type="presOf" srcId="{567D9FE1-0E58-406D-AA1D-53E22A105A28}" destId="{C93BF324-D8AD-4D94-AA88-A2C07EE34650}" srcOrd="0" destOrd="0" presId="urn:microsoft.com/office/officeart/2005/8/layout/vList3#1"/>
    <dgm:cxn modelId="{5CCDD4CB-966E-4335-A51E-C199FAD66BFC}" srcId="{3586188B-14F0-4C02-B123-68137C4AD464}" destId="{567D9FE1-0E58-406D-AA1D-53E22A105A28}" srcOrd="2" destOrd="0" parTransId="{B0335F59-70AD-418C-848D-85A98EDC569A}" sibTransId="{56E63C2B-4F00-4EB2-96DE-83AE5C206DB5}"/>
    <dgm:cxn modelId="{32F17949-0F8B-47D1-A44A-CFCD0725725A}" type="presOf" srcId="{B541DC27-149E-4DEC-A1E4-FC9B4D5CDE42}" destId="{7D0D3343-DB3A-44E1-A543-C812EB721FDD}" srcOrd="0" destOrd="0" presId="urn:microsoft.com/office/officeart/2005/8/layout/vList3#1"/>
    <dgm:cxn modelId="{DE5A735A-358F-4C37-854C-F6C34A54665A}" type="presOf" srcId="{3586188B-14F0-4C02-B123-68137C4AD464}" destId="{CAE3A317-C184-44E4-917F-CC6E5093A70B}" srcOrd="0" destOrd="0" presId="urn:microsoft.com/office/officeart/2005/8/layout/vList3#1"/>
    <dgm:cxn modelId="{4C518F1D-640F-4E74-86FE-125765783713}" type="presParOf" srcId="{CAE3A317-C184-44E4-917F-CC6E5093A70B}" destId="{FFAE6381-89BC-4648-8E88-57D75AB6DA1E}" srcOrd="0" destOrd="0" presId="urn:microsoft.com/office/officeart/2005/8/layout/vList3#1"/>
    <dgm:cxn modelId="{40523757-0139-42F4-8891-09DE2EA665B3}" type="presParOf" srcId="{FFAE6381-89BC-4648-8E88-57D75AB6DA1E}" destId="{F4EEB728-1DFA-428C-8B37-B857A3B3E2F5}" srcOrd="0" destOrd="0" presId="urn:microsoft.com/office/officeart/2005/8/layout/vList3#1"/>
    <dgm:cxn modelId="{C178B8CB-2A67-49B7-A140-196A04E89091}" type="presParOf" srcId="{FFAE6381-89BC-4648-8E88-57D75AB6DA1E}" destId="{7D0D3343-DB3A-44E1-A543-C812EB721FDD}" srcOrd="1" destOrd="0" presId="urn:microsoft.com/office/officeart/2005/8/layout/vList3#1"/>
    <dgm:cxn modelId="{8B429A6D-8D8A-41D9-A7EE-42AACEBF6BA0}" type="presParOf" srcId="{CAE3A317-C184-44E4-917F-CC6E5093A70B}" destId="{23DE91FE-8E30-4B64-BD98-A829452543F5}" srcOrd="1" destOrd="0" presId="urn:microsoft.com/office/officeart/2005/8/layout/vList3#1"/>
    <dgm:cxn modelId="{5E25F679-7608-4682-8DB6-50340F14FA63}" type="presParOf" srcId="{CAE3A317-C184-44E4-917F-CC6E5093A70B}" destId="{67E0A933-67B2-40C0-AFA0-CA501C624DA8}" srcOrd="2" destOrd="0" presId="urn:microsoft.com/office/officeart/2005/8/layout/vList3#1"/>
    <dgm:cxn modelId="{33611C09-7D62-42D3-B2AF-7D553ADE7D68}" type="presParOf" srcId="{67E0A933-67B2-40C0-AFA0-CA501C624DA8}" destId="{9A212192-E011-40B1-A097-E757E6A0BCEF}" srcOrd="0" destOrd="0" presId="urn:microsoft.com/office/officeart/2005/8/layout/vList3#1"/>
    <dgm:cxn modelId="{7F2B4528-FB3D-4887-AD26-F2B8D848622C}" type="presParOf" srcId="{67E0A933-67B2-40C0-AFA0-CA501C624DA8}" destId="{916635B3-3E87-46BE-B8B8-1FEBF1AD7149}" srcOrd="1" destOrd="0" presId="urn:microsoft.com/office/officeart/2005/8/layout/vList3#1"/>
    <dgm:cxn modelId="{6DE54AF4-D292-4723-8E1D-C83A6D4623AD}" type="presParOf" srcId="{CAE3A317-C184-44E4-917F-CC6E5093A70B}" destId="{180B05DC-3B06-4B9F-861A-407793C04F4D}" srcOrd="3" destOrd="0" presId="urn:microsoft.com/office/officeart/2005/8/layout/vList3#1"/>
    <dgm:cxn modelId="{14613930-B717-42C9-BA0B-2A5A278491C5}" type="presParOf" srcId="{CAE3A317-C184-44E4-917F-CC6E5093A70B}" destId="{B4F552E1-6C57-4E15-BEDB-34468E2D11B6}" srcOrd="4" destOrd="0" presId="urn:microsoft.com/office/officeart/2005/8/layout/vList3#1"/>
    <dgm:cxn modelId="{B1D1239E-FE88-4A26-815D-44D474AA0A29}" type="presParOf" srcId="{B4F552E1-6C57-4E15-BEDB-34468E2D11B6}" destId="{EC952144-A75F-4EF6-85CC-0541F030B8B8}" srcOrd="0" destOrd="0" presId="urn:microsoft.com/office/officeart/2005/8/layout/vList3#1"/>
    <dgm:cxn modelId="{F13D211B-6326-4FD6-A887-727D7603323E}" type="presParOf" srcId="{B4F552E1-6C57-4E15-BEDB-34468E2D11B6}" destId="{C93BF324-D8AD-4D94-AA88-A2C07EE3465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B965D-57FB-41F7-8BD8-445AE239C81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4986328-68C0-465C-BAC3-DD95BCD39E90}">
      <dgm:prSet phldrT="[Текст]" custT="1"/>
      <dgm:spPr>
        <a:solidFill>
          <a:srgbClr val="CCCC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процедуры оценки качества образования: 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статистическое наблюдение за деятельностью образовательных учреждений, мониторинг качества образования, независимая оценка качества образования, рейтинг образовательных учреждений, оценка и анализ управления качеством образования, </a:t>
          </a:r>
          <a:r>
            <a:rPr lang="ru-RU" sz="180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самообследование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образовательных учреждений по качеству образования, участие в конкурсах </a:t>
          </a:r>
          <a:r>
            <a:rPr lang="ru-RU" sz="180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профмастерства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BC265B-2BBD-4232-91E9-617B714C90F9}" type="parTrans" cxnId="{2921AB4D-3F68-4A16-84D2-B56ADACA8113}">
      <dgm:prSet/>
      <dgm:spPr/>
      <dgm:t>
        <a:bodyPr/>
        <a:lstStyle/>
        <a:p>
          <a:endParaRPr lang="ru-RU"/>
        </a:p>
      </dgm:t>
    </dgm:pt>
    <dgm:pt modelId="{DACFF6EB-A8F3-4BEF-9DCD-3950540168E9}" type="sibTrans" cxnId="{2921AB4D-3F68-4A16-84D2-B56ADACA8113}">
      <dgm:prSet/>
      <dgm:spPr/>
      <dgm:t>
        <a:bodyPr/>
        <a:lstStyle/>
        <a:p>
          <a:endParaRPr lang="ru-RU"/>
        </a:p>
      </dgm:t>
    </dgm:pt>
    <dgm:pt modelId="{EFAA4A33-1B2F-48D6-9CA0-B43EF2198CC1}">
      <dgm:prSet custT="1"/>
      <dgm:spPr>
        <a:solidFill>
          <a:srgbClr val="CCCC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процедуры контроля: 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государственная (итоговая) аттестация выпускников и промежуточная аттестации обучающихся, контрольная деятельность, аттестация педагогических и руководящих работников;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3F817EF-F9A4-4A7C-A69A-EAC3D8468E83}" type="parTrans" cxnId="{08C08276-60B1-4610-AC05-DCA27FB96854}">
      <dgm:prSet/>
      <dgm:spPr/>
      <dgm:t>
        <a:bodyPr/>
        <a:lstStyle/>
        <a:p>
          <a:endParaRPr lang="ru-RU"/>
        </a:p>
      </dgm:t>
    </dgm:pt>
    <dgm:pt modelId="{BB345C7B-7E27-401D-A5C9-E41B28FBC6A8}" type="sibTrans" cxnId="{08C08276-60B1-4610-AC05-DCA27FB96854}">
      <dgm:prSet/>
      <dgm:spPr/>
      <dgm:t>
        <a:bodyPr/>
        <a:lstStyle/>
        <a:p>
          <a:endParaRPr lang="ru-RU"/>
        </a:p>
      </dgm:t>
    </dgm:pt>
    <dgm:pt modelId="{D542740C-C2C2-4D0B-8603-B5CA39D18AAA}" type="pres">
      <dgm:prSet presAssocID="{A39B965D-57FB-41F7-8BD8-445AE239C818}" presName="compositeShape" presStyleCnt="0">
        <dgm:presLayoutVars>
          <dgm:dir/>
          <dgm:resizeHandles/>
        </dgm:presLayoutVars>
      </dgm:prSet>
      <dgm:spPr/>
    </dgm:pt>
    <dgm:pt modelId="{C263758D-0C55-40DE-868C-7862DD28D89C}" type="pres">
      <dgm:prSet presAssocID="{A39B965D-57FB-41F7-8BD8-445AE239C818}" presName="pyramid" presStyleLbl="node1" presStyleIdx="0" presStyleCnt="1" custLinFactNeighborX="-14145" custLinFactNeighborY="308"/>
      <dgm:spPr>
        <a:solidFill>
          <a:srgbClr val="CC99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28F3A2-650C-4527-95C2-66A1A2413C7B}" type="pres">
      <dgm:prSet presAssocID="{A39B965D-57FB-41F7-8BD8-445AE239C818}" presName="theList" presStyleCnt="0"/>
      <dgm:spPr/>
    </dgm:pt>
    <dgm:pt modelId="{66A4A277-363C-48DA-B116-E45F930C93C1}" type="pres">
      <dgm:prSet presAssocID="{EFAA4A33-1B2F-48D6-9CA0-B43EF2198CC1}" presName="aNode" presStyleLbl="fgAcc1" presStyleIdx="0" presStyleCnt="2" custScaleX="179043" custLinFactNeighborX="13188" custLinFactNeighborY="-28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167C9-6C43-42BA-8893-0D890A8EC198}" type="pres">
      <dgm:prSet presAssocID="{EFAA4A33-1B2F-48D6-9CA0-B43EF2198CC1}" presName="aSpace" presStyleCnt="0"/>
      <dgm:spPr/>
    </dgm:pt>
    <dgm:pt modelId="{E641AF20-F930-49E1-B6C8-CC8C3333F822}" type="pres">
      <dgm:prSet presAssocID="{C4986328-68C0-465C-BAC3-DD95BCD39E90}" presName="aNode" presStyleLbl="fgAcc1" presStyleIdx="1" presStyleCnt="2" custScaleX="196963" custScaleY="115800" custLinFactNeighborX="15667" custLinFactNeighborY="8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C4EF3-5418-422D-A8A3-C542DA9D625A}" type="pres">
      <dgm:prSet presAssocID="{C4986328-68C0-465C-BAC3-DD95BCD39E90}" presName="aSpace" presStyleCnt="0"/>
      <dgm:spPr/>
    </dgm:pt>
  </dgm:ptLst>
  <dgm:cxnLst>
    <dgm:cxn modelId="{2921AB4D-3F68-4A16-84D2-B56ADACA8113}" srcId="{A39B965D-57FB-41F7-8BD8-445AE239C818}" destId="{C4986328-68C0-465C-BAC3-DD95BCD39E90}" srcOrd="1" destOrd="0" parTransId="{20BC265B-2BBD-4232-91E9-617B714C90F9}" sibTransId="{DACFF6EB-A8F3-4BEF-9DCD-3950540168E9}"/>
    <dgm:cxn modelId="{B2ABC6BA-59A8-48D3-A4CE-790A716520B7}" type="presOf" srcId="{C4986328-68C0-465C-BAC3-DD95BCD39E90}" destId="{E641AF20-F930-49E1-B6C8-CC8C3333F822}" srcOrd="0" destOrd="0" presId="urn:microsoft.com/office/officeart/2005/8/layout/pyramid2"/>
    <dgm:cxn modelId="{08C08276-60B1-4610-AC05-DCA27FB96854}" srcId="{A39B965D-57FB-41F7-8BD8-445AE239C818}" destId="{EFAA4A33-1B2F-48D6-9CA0-B43EF2198CC1}" srcOrd="0" destOrd="0" parTransId="{33F817EF-F9A4-4A7C-A69A-EAC3D8468E83}" sibTransId="{BB345C7B-7E27-401D-A5C9-E41B28FBC6A8}"/>
    <dgm:cxn modelId="{4E5DE6B8-5652-48E5-8738-EC831D326127}" type="presOf" srcId="{EFAA4A33-1B2F-48D6-9CA0-B43EF2198CC1}" destId="{66A4A277-363C-48DA-B116-E45F930C93C1}" srcOrd="0" destOrd="0" presId="urn:microsoft.com/office/officeart/2005/8/layout/pyramid2"/>
    <dgm:cxn modelId="{73887003-F616-4687-B254-C676EA1E89EC}" type="presOf" srcId="{A39B965D-57FB-41F7-8BD8-445AE239C818}" destId="{D542740C-C2C2-4D0B-8603-B5CA39D18AAA}" srcOrd="0" destOrd="0" presId="urn:microsoft.com/office/officeart/2005/8/layout/pyramid2"/>
    <dgm:cxn modelId="{38E7A9A3-4DDC-4950-8DB0-32D38859B22E}" type="presParOf" srcId="{D542740C-C2C2-4D0B-8603-B5CA39D18AAA}" destId="{C263758D-0C55-40DE-868C-7862DD28D89C}" srcOrd="0" destOrd="0" presId="urn:microsoft.com/office/officeart/2005/8/layout/pyramid2"/>
    <dgm:cxn modelId="{07ED6D6F-AA62-4D5F-89FA-3E36728D4AD9}" type="presParOf" srcId="{D542740C-C2C2-4D0B-8603-B5CA39D18AAA}" destId="{8B28F3A2-650C-4527-95C2-66A1A2413C7B}" srcOrd="1" destOrd="0" presId="urn:microsoft.com/office/officeart/2005/8/layout/pyramid2"/>
    <dgm:cxn modelId="{A1EE57A0-229F-41C3-8DB3-4DB6820EBDAE}" type="presParOf" srcId="{8B28F3A2-650C-4527-95C2-66A1A2413C7B}" destId="{66A4A277-363C-48DA-B116-E45F930C93C1}" srcOrd="0" destOrd="0" presId="urn:microsoft.com/office/officeart/2005/8/layout/pyramid2"/>
    <dgm:cxn modelId="{B5563F2D-6D16-4DC0-867F-FB2309717E8A}" type="presParOf" srcId="{8B28F3A2-650C-4527-95C2-66A1A2413C7B}" destId="{D2B167C9-6C43-42BA-8893-0D890A8EC198}" srcOrd="1" destOrd="0" presId="urn:microsoft.com/office/officeart/2005/8/layout/pyramid2"/>
    <dgm:cxn modelId="{943E694A-3564-4DE6-8CCF-0A74569E40A1}" type="presParOf" srcId="{8B28F3A2-650C-4527-95C2-66A1A2413C7B}" destId="{E641AF20-F930-49E1-B6C8-CC8C3333F822}" srcOrd="2" destOrd="0" presId="urn:microsoft.com/office/officeart/2005/8/layout/pyramid2"/>
    <dgm:cxn modelId="{54548101-9412-4A44-BC9A-7CF11A86C3DC}" type="presParOf" srcId="{8B28F3A2-650C-4527-95C2-66A1A2413C7B}" destId="{8EFC4EF3-5418-422D-A8A3-C542DA9D625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BC291-FA35-4248-8941-83640B2C19C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B5C497-45D9-486A-AF9A-5EB47733615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Городские диагностические работы</a:t>
          </a:r>
        </a:p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10-ый класс – стартовый контроль: русский язык, математика</a:t>
          </a:r>
        </a:p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10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– физика;8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– геометрия, март; 9, 11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– русский язык, математика, апрель2016</a:t>
          </a:r>
          <a:endParaRPr lang="ru-RU" sz="16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44DD0DA-B11E-4EFE-B39F-92578A04394D}" type="parTrans" cxnId="{BF0960E5-5306-4FB7-87FC-C179D123FE7A}">
      <dgm:prSet/>
      <dgm:spPr/>
      <dgm:t>
        <a:bodyPr/>
        <a:lstStyle/>
        <a:p>
          <a:endParaRPr lang="ru-RU"/>
        </a:p>
      </dgm:t>
    </dgm:pt>
    <dgm:pt modelId="{B8823180-9380-44BD-B6EA-F9B850AC801E}" type="sibTrans" cxnId="{BF0960E5-5306-4FB7-87FC-C179D123FE7A}">
      <dgm:prSet/>
      <dgm:spPr/>
      <dgm:t>
        <a:bodyPr/>
        <a:lstStyle/>
        <a:p>
          <a:endParaRPr lang="ru-RU"/>
        </a:p>
      </dgm:t>
    </dgm:pt>
    <dgm:pt modelId="{E4D4C46B-0E20-434D-98E5-284A2063874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Региональные исследования качества образования</a:t>
          </a:r>
        </a:p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10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– физика, ноябрь, 2015</a:t>
          </a:r>
        </a:p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4кл – русский язык, математика, комплексная работа, апрель2016;   НРЭО – май, 2016</a:t>
          </a:r>
          <a:endParaRPr lang="ru-RU" sz="14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DC8EEB-7C98-411B-A539-52A98AA8E140}" type="parTrans" cxnId="{561BEDC2-AC05-48A1-A92F-63BF28DE02A5}">
      <dgm:prSet/>
      <dgm:spPr/>
      <dgm:t>
        <a:bodyPr/>
        <a:lstStyle/>
        <a:p>
          <a:endParaRPr lang="ru-RU"/>
        </a:p>
      </dgm:t>
    </dgm:pt>
    <dgm:pt modelId="{678DAF86-9C87-42F3-BF59-E108A217CF6E}" type="sibTrans" cxnId="{561BEDC2-AC05-48A1-A92F-63BF28DE02A5}">
      <dgm:prSet/>
      <dgm:spPr/>
      <dgm:t>
        <a:bodyPr/>
        <a:lstStyle/>
        <a:p>
          <a:endParaRPr lang="ru-RU"/>
        </a:p>
      </dgm:t>
    </dgm:pt>
    <dgm:pt modelId="{A10793AA-B649-4FA4-ACEE-D34BEAB7F75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Всероссийские проверочные работы</a:t>
          </a:r>
        </a:p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– русский язык, математика, декабрь, 2015</a:t>
          </a:r>
        </a:p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4кл-русский язык, математика, окружающий мир, апрель 2016</a:t>
          </a:r>
        </a:p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5кл – русский язык, математика, биология, апрель, 2016</a:t>
          </a:r>
          <a:endParaRPr lang="ru-RU" sz="16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5E1569-CFD1-4459-9A16-721A20FA7898}" type="sibTrans" cxnId="{3C56DABE-52E1-46A0-A2D0-47888A4E055C}">
      <dgm:prSet/>
      <dgm:spPr/>
      <dgm:t>
        <a:bodyPr/>
        <a:lstStyle/>
        <a:p>
          <a:endParaRPr lang="ru-RU"/>
        </a:p>
      </dgm:t>
    </dgm:pt>
    <dgm:pt modelId="{4EE27584-ACDD-4308-BCC2-8F1C6EF34E6A}" type="parTrans" cxnId="{3C56DABE-52E1-46A0-A2D0-47888A4E055C}">
      <dgm:prSet/>
      <dgm:spPr/>
      <dgm:t>
        <a:bodyPr/>
        <a:lstStyle/>
        <a:p>
          <a:endParaRPr lang="ru-RU"/>
        </a:p>
      </dgm:t>
    </dgm:pt>
    <dgm:pt modelId="{B8477387-A5BA-411D-8124-4F3FA16C74A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Национальные исследования качества исторического образования</a:t>
          </a:r>
        </a:p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апрель, 2016</a:t>
          </a:r>
          <a:endParaRPr lang="ru-RU" sz="16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D0E4CF-E8B1-47C3-8BCA-9BE64582E37A}" type="sibTrans" cxnId="{80C3839D-1F97-42DF-BA9C-EECB74D45EAD}">
      <dgm:prSet/>
      <dgm:spPr/>
      <dgm:t>
        <a:bodyPr/>
        <a:lstStyle/>
        <a:p>
          <a:endParaRPr lang="ru-RU"/>
        </a:p>
      </dgm:t>
    </dgm:pt>
    <dgm:pt modelId="{A77F85ED-07DF-4DE6-8128-C835D16FFF8B}" type="parTrans" cxnId="{80C3839D-1F97-42DF-BA9C-EECB74D45EAD}">
      <dgm:prSet/>
      <dgm:spPr/>
      <dgm:t>
        <a:bodyPr/>
        <a:lstStyle/>
        <a:p>
          <a:endParaRPr lang="ru-RU"/>
        </a:p>
      </dgm:t>
    </dgm:pt>
    <dgm:pt modelId="{675F4CA9-ED85-4E64-A030-17451A1872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Национальные исследования качества образования в сфере информационных технологий в 8-х и 9-х классах октябрь 2015, МБОУ СОШ №38</a:t>
          </a:r>
          <a:endParaRPr lang="ru-RU" sz="16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E7395A-0C47-4DD1-AFF8-3FED23C943E1}" type="sibTrans" cxnId="{9290B3AB-4EB3-4A53-A981-982E01BD2087}">
      <dgm:prSet/>
      <dgm:spPr/>
      <dgm:t>
        <a:bodyPr/>
        <a:lstStyle/>
        <a:p>
          <a:endParaRPr lang="ru-RU"/>
        </a:p>
      </dgm:t>
    </dgm:pt>
    <dgm:pt modelId="{4828A418-8527-4400-84D2-2D57334B5DF9}" type="parTrans" cxnId="{9290B3AB-4EB3-4A53-A981-982E01BD2087}">
      <dgm:prSet/>
      <dgm:spPr/>
      <dgm:t>
        <a:bodyPr/>
        <a:lstStyle/>
        <a:p>
          <a:endParaRPr lang="ru-RU"/>
        </a:p>
      </dgm:t>
    </dgm:pt>
    <dgm:pt modelId="{B5647705-0881-41BA-A65C-CCBA08F4C1F5}" type="pres">
      <dgm:prSet presAssocID="{E3DBC291-FA35-4248-8941-83640B2C19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53F7E-BA32-4EEF-8EE4-BA35DC6AE46A}" type="pres">
      <dgm:prSet presAssocID="{675F4CA9-ED85-4E64-A030-17451A1872F8}" presName="circle1" presStyleLbl="node1" presStyleIdx="0" presStyleCnt="5" custLinFactNeighborX="1445" custLinFactNeighborY="38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EBD05EB-8485-4100-B1CE-FCDAA43F48B0}" type="pres">
      <dgm:prSet presAssocID="{675F4CA9-ED85-4E64-A030-17451A1872F8}" presName="space" presStyleCnt="0"/>
      <dgm:spPr/>
    </dgm:pt>
    <dgm:pt modelId="{845A228E-8DF8-45F8-A34C-B45FCD25C9F0}" type="pres">
      <dgm:prSet presAssocID="{675F4CA9-ED85-4E64-A030-17451A1872F8}" presName="rect1" presStyleLbl="alignAcc1" presStyleIdx="0" presStyleCnt="5" custLinFactNeighborX="-714" custLinFactNeighborY="317"/>
      <dgm:spPr/>
      <dgm:t>
        <a:bodyPr/>
        <a:lstStyle/>
        <a:p>
          <a:endParaRPr lang="ru-RU"/>
        </a:p>
      </dgm:t>
    </dgm:pt>
    <dgm:pt modelId="{7ED4E8F9-63CC-4C24-A40A-F3087B4429C6}" type="pres">
      <dgm:prSet presAssocID="{B8477387-A5BA-411D-8124-4F3FA16C74AB}" presName="vertSpace2" presStyleLbl="node1" presStyleIdx="0" presStyleCnt="5"/>
      <dgm:spPr/>
    </dgm:pt>
    <dgm:pt modelId="{11A16A17-709A-494D-84FF-6C2AEB44B78E}" type="pres">
      <dgm:prSet presAssocID="{B8477387-A5BA-411D-8124-4F3FA16C74AB}" presName="circle2" presStyleLbl="node1" presStyleIdx="1" presStyleCnt="5" custScaleY="93526" custLinFactNeighborX="-490" custLinFactNeighborY="575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35A7C1E-E1C1-437E-9927-747CFAA22A20}" type="pres">
      <dgm:prSet presAssocID="{B8477387-A5BA-411D-8124-4F3FA16C74AB}" presName="rect2" presStyleLbl="alignAcc1" presStyleIdx="1" presStyleCnt="5" custLinFactNeighborX="-714" custLinFactNeighborY="5750"/>
      <dgm:spPr/>
      <dgm:t>
        <a:bodyPr/>
        <a:lstStyle/>
        <a:p>
          <a:endParaRPr lang="ru-RU"/>
        </a:p>
      </dgm:t>
    </dgm:pt>
    <dgm:pt modelId="{4A25AB1F-CE1E-4F45-BBC5-E9F3A0176083}" type="pres">
      <dgm:prSet presAssocID="{A10793AA-B649-4FA4-ACEE-D34BEAB7F75D}" presName="vertSpace3" presStyleLbl="node1" presStyleIdx="1" presStyleCnt="5"/>
      <dgm:spPr/>
    </dgm:pt>
    <dgm:pt modelId="{45A3BC33-A23B-4739-83BF-4EDF0C7E3536}" type="pres">
      <dgm:prSet presAssocID="{A10793AA-B649-4FA4-ACEE-D34BEAB7F75D}" presName="circle3" presStyleLbl="node1" presStyleIdx="2" presStyleCnt="5" custScaleY="97780" custLinFactNeighborX="1156" custLinFactNeighborY="15117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B259274-4D53-46C2-8D87-88CC5169F963}" type="pres">
      <dgm:prSet presAssocID="{A10793AA-B649-4FA4-ACEE-D34BEAB7F75D}" presName="rect3" presStyleLbl="alignAcc1" presStyleIdx="2" presStyleCnt="5" custLinFactNeighborX="-714" custLinFactNeighborY="15117"/>
      <dgm:spPr/>
      <dgm:t>
        <a:bodyPr/>
        <a:lstStyle/>
        <a:p>
          <a:endParaRPr lang="ru-RU"/>
        </a:p>
      </dgm:t>
    </dgm:pt>
    <dgm:pt modelId="{7F046915-B70B-4E3D-AC47-8FEE6BCDB0D1}" type="pres">
      <dgm:prSet presAssocID="{E4D4C46B-0E20-434D-98E5-284A20638744}" presName="vertSpace4" presStyleLbl="node1" presStyleIdx="2" presStyleCnt="5"/>
      <dgm:spPr/>
    </dgm:pt>
    <dgm:pt modelId="{8123AFB7-DEF6-48E4-A433-295236C680CB}" type="pres">
      <dgm:prSet presAssocID="{E4D4C46B-0E20-434D-98E5-284A20638744}" presName="circle4" presStyleLbl="node1" presStyleIdx="3" presStyleCnt="5" custScaleY="106947" custLinFactNeighborX="765" custLinFactNeighborY="3468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03CDBCF-6EB8-420D-9E24-9BF76429C2CC}" type="pres">
      <dgm:prSet presAssocID="{E4D4C46B-0E20-434D-98E5-284A20638744}" presName="rect4" presStyleLbl="alignAcc1" presStyleIdx="3" presStyleCnt="5" custLinFactNeighborX="-714" custLinFactNeighborY="31213"/>
      <dgm:spPr/>
      <dgm:t>
        <a:bodyPr/>
        <a:lstStyle/>
        <a:p>
          <a:endParaRPr lang="ru-RU"/>
        </a:p>
      </dgm:t>
    </dgm:pt>
    <dgm:pt modelId="{2EEC8E76-F09C-4ED9-9642-39D83D998038}" type="pres">
      <dgm:prSet presAssocID="{92B5C497-45D9-486A-AF9A-5EB47733615D}" presName="vertSpace5" presStyleLbl="node1" presStyleIdx="3" presStyleCnt="5"/>
      <dgm:spPr/>
    </dgm:pt>
    <dgm:pt modelId="{F27DF38C-5CC9-4768-85A1-6BA9B627980A}" type="pres">
      <dgm:prSet presAssocID="{92B5C497-45D9-486A-AF9A-5EB47733615D}" presName="circle5" presStyleLbl="node1" presStyleIdx="4" presStyleCnt="5" custScaleY="124512" custLinFactY="19875" custLinFactNeighborX="-650" custLinFactNeighborY="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ED96E92-ADCE-4CB6-87C2-F71E8F94D2B6}" type="pres">
      <dgm:prSet presAssocID="{92B5C497-45D9-486A-AF9A-5EB47733615D}" presName="rect5" presStyleLbl="alignAcc1" presStyleIdx="4" presStyleCnt="5" custScaleY="130456" custLinFactY="20553" custLinFactNeighborX="-714" custLinFactNeighborY="100000"/>
      <dgm:spPr/>
      <dgm:t>
        <a:bodyPr/>
        <a:lstStyle/>
        <a:p>
          <a:endParaRPr lang="ru-RU"/>
        </a:p>
      </dgm:t>
    </dgm:pt>
    <dgm:pt modelId="{5DA2EF99-C7BE-440E-BB2A-6A2C61473729}" type="pres">
      <dgm:prSet presAssocID="{675F4CA9-ED85-4E64-A030-17451A1872F8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0295-E5D5-40BD-8CD3-5AFCF3C0C298}" type="pres">
      <dgm:prSet presAssocID="{B8477387-A5BA-411D-8124-4F3FA16C74A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5F195-6B9F-4C5C-9597-1DCC8B1BB7BC}" type="pres">
      <dgm:prSet presAssocID="{A10793AA-B649-4FA4-ACEE-D34BEAB7F75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3D15E-4FE2-4242-BC25-D4B368E650CE}" type="pres">
      <dgm:prSet presAssocID="{E4D4C46B-0E20-434D-98E5-284A2063874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892C1-3E77-46C7-A8C7-3B90D47A1F3A}" type="pres">
      <dgm:prSet presAssocID="{92B5C497-45D9-486A-AF9A-5EB47733615D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BEDC2-AC05-48A1-A92F-63BF28DE02A5}" srcId="{E3DBC291-FA35-4248-8941-83640B2C19CD}" destId="{E4D4C46B-0E20-434D-98E5-284A20638744}" srcOrd="3" destOrd="0" parTransId="{ABDC8EEB-7C98-411B-A539-52A98AA8E140}" sibTransId="{678DAF86-9C87-42F3-BF59-E108A217CF6E}"/>
    <dgm:cxn modelId="{C3EF8E4A-BF2F-4880-B0CD-3A1F55D80BEE}" type="presOf" srcId="{E4D4C46B-0E20-434D-98E5-284A20638744}" destId="{9193D15E-4FE2-4242-BC25-D4B368E650CE}" srcOrd="1" destOrd="0" presId="urn:microsoft.com/office/officeart/2005/8/layout/target3"/>
    <dgm:cxn modelId="{FCD30F83-116F-423E-9B1C-4083C64A01BF}" type="presOf" srcId="{B8477387-A5BA-411D-8124-4F3FA16C74AB}" destId="{A4600295-E5D5-40BD-8CD3-5AFCF3C0C298}" srcOrd="1" destOrd="0" presId="urn:microsoft.com/office/officeart/2005/8/layout/target3"/>
    <dgm:cxn modelId="{3C56DABE-52E1-46A0-A2D0-47888A4E055C}" srcId="{E3DBC291-FA35-4248-8941-83640B2C19CD}" destId="{A10793AA-B649-4FA4-ACEE-D34BEAB7F75D}" srcOrd="2" destOrd="0" parTransId="{4EE27584-ACDD-4308-BCC2-8F1C6EF34E6A}" sibTransId="{F65E1569-CFD1-4459-9A16-721A20FA7898}"/>
    <dgm:cxn modelId="{BF0960E5-5306-4FB7-87FC-C179D123FE7A}" srcId="{E3DBC291-FA35-4248-8941-83640B2C19CD}" destId="{92B5C497-45D9-486A-AF9A-5EB47733615D}" srcOrd="4" destOrd="0" parTransId="{744DD0DA-B11E-4EFE-B39F-92578A04394D}" sibTransId="{B8823180-9380-44BD-B6EA-F9B850AC801E}"/>
    <dgm:cxn modelId="{C49EEFDA-E09B-42C7-A315-CC633D2CDD3E}" type="presOf" srcId="{E4D4C46B-0E20-434D-98E5-284A20638744}" destId="{703CDBCF-6EB8-420D-9E24-9BF76429C2CC}" srcOrd="0" destOrd="0" presId="urn:microsoft.com/office/officeart/2005/8/layout/target3"/>
    <dgm:cxn modelId="{76E27445-373B-4D22-9CC4-9ED1D98E1FA5}" type="presOf" srcId="{92B5C497-45D9-486A-AF9A-5EB47733615D}" destId="{008892C1-3E77-46C7-A8C7-3B90D47A1F3A}" srcOrd="1" destOrd="0" presId="urn:microsoft.com/office/officeart/2005/8/layout/target3"/>
    <dgm:cxn modelId="{31797877-97FA-456B-9CEE-857A4D7E5505}" type="presOf" srcId="{A10793AA-B649-4FA4-ACEE-D34BEAB7F75D}" destId="{CB259274-4D53-46C2-8D87-88CC5169F963}" srcOrd="0" destOrd="0" presId="urn:microsoft.com/office/officeart/2005/8/layout/target3"/>
    <dgm:cxn modelId="{BF84AB1E-37B3-4C5A-8C9C-C18202DD67B4}" type="presOf" srcId="{A10793AA-B649-4FA4-ACEE-D34BEAB7F75D}" destId="{74E5F195-6B9F-4C5C-9597-1DCC8B1BB7BC}" srcOrd="1" destOrd="0" presId="urn:microsoft.com/office/officeart/2005/8/layout/target3"/>
    <dgm:cxn modelId="{0C2C1FB2-5AAF-4857-A8E0-66BACC9F0562}" type="presOf" srcId="{E3DBC291-FA35-4248-8941-83640B2C19CD}" destId="{B5647705-0881-41BA-A65C-CCBA08F4C1F5}" srcOrd="0" destOrd="0" presId="urn:microsoft.com/office/officeart/2005/8/layout/target3"/>
    <dgm:cxn modelId="{C9F761F5-2F4B-4FF0-9F36-837FE2ABA536}" type="presOf" srcId="{675F4CA9-ED85-4E64-A030-17451A1872F8}" destId="{5DA2EF99-C7BE-440E-BB2A-6A2C61473729}" srcOrd="1" destOrd="0" presId="urn:microsoft.com/office/officeart/2005/8/layout/target3"/>
    <dgm:cxn modelId="{99A1624F-1B4F-46D2-809D-FA79B93D6EE4}" type="presOf" srcId="{B8477387-A5BA-411D-8124-4F3FA16C74AB}" destId="{635A7C1E-E1C1-437E-9927-747CFAA22A20}" srcOrd="0" destOrd="0" presId="urn:microsoft.com/office/officeart/2005/8/layout/target3"/>
    <dgm:cxn modelId="{2ECD6685-18DF-4F40-A61C-8C90AC26BD3D}" type="presOf" srcId="{675F4CA9-ED85-4E64-A030-17451A1872F8}" destId="{845A228E-8DF8-45F8-A34C-B45FCD25C9F0}" srcOrd="0" destOrd="0" presId="urn:microsoft.com/office/officeart/2005/8/layout/target3"/>
    <dgm:cxn modelId="{80C3839D-1F97-42DF-BA9C-EECB74D45EAD}" srcId="{E3DBC291-FA35-4248-8941-83640B2C19CD}" destId="{B8477387-A5BA-411D-8124-4F3FA16C74AB}" srcOrd="1" destOrd="0" parTransId="{A77F85ED-07DF-4DE6-8128-C835D16FFF8B}" sibTransId="{F4D0E4CF-E8B1-47C3-8BCA-9BE64582E37A}"/>
    <dgm:cxn modelId="{9290B3AB-4EB3-4A53-A981-982E01BD2087}" srcId="{E3DBC291-FA35-4248-8941-83640B2C19CD}" destId="{675F4CA9-ED85-4E64-A030-17451A1872F8}" srcOrd="0" destOrd="0" parTransId="{4828A418-8527-4400-84D2-2D57334B5DF9}" sibTransId="{F6E7395A-0C47-4DD1-AFF8-3FED23C943E1}"/>
    <dgm:cxn modelId="{41AFCFBC-D154-458A-84F8-A5F45568750B}" type="presOf" srcId="{92B5C497-45D9-486A-AF9A-5EB47733615D}" destId="{3ED96E92-ADCE-4CB6-87C2-F71E8F94D2B6}" srcOrd="0" destOrd="0" presId="urn:microsoft.com/office/officeart/2005/8/layout/target3"/>
    <dgm:cxn modelId="{A212D337-D32F-41DD-9B19-0DBEF960F76A}" type="presParOf" srcId="{B5647705-0881-41BA-A65C-CCBA08F4C1F5}" destId="{E4853F7E-BA32-4EEF-8EE4-BA35DC6AE46A}" srcOrd="0" destOrd="0" presId="urn:microsoft.com/office/officeart/2005/8/layout/target3"/>
    <dgm:cxn modelId="{879A7A8B-C79E-44D9-BDAD-3FF144D0D894}" type="presParOf" srcId="{B5647705-0881-41BA-A65C-CCBA08F4C1F5}" destId="{AEBD05EB-8485-4100-B1CE-FCDAA43F48B0}" srcOrd="1" destOrd="0" presId="urn:microsoft.com/office/officeart/2005/8/layout/target3"/>
    <dgm:cxn modelId="{C7B9E65D-0C15-4CF7-90C6-43564F14ACE3}" type="presParOf" srcId="{B5647705-0881-41BA-A65C-CCBA08F4C1F5}" destId="{845A228E-8DF8-45F8-A34C-B45FCD25C9F0}" srcOrd="2" destOrd="0" presId="urn:microsoft.com/office/officeart/2005/8/layout/target3"/>
    <dgm:cxn modelId="{F73B1AF8-4046-4B1B-9DE7-DBE1B8D91741}" type="presParOf" srcId="{B5647705-0881-41BA-A65C-CCBA08F4C1F5}" destId="{7ED4E8F9-63CC-4C24-A40A-F3087B4429C6}" srcOrd="3" destOrd="0" presId="urn:microsoft.com/office/officeart/2005/8/layout/target3"/>
    <dgm:cxn modelId="{6BF125A6-5C1B-41C3-884B-871950739C22}" type="presParOf" srcId="{B5647705-0881-41BA-A65C-CCBA08F4C1F5}" destId="{11A16A17-709A-494D-84FF-6C2AEB44B78E}" srcOrd="4" destOrd="0" presId="urn:microsoft.com/office/officeart/2005/8/layout/target3"/>
    <dgm:cxn modelId="{88C99DAB-4ED7-4A33-9D96-5B42C8E24C37}" type="presParOf" srcId="{B5647705-0881-41BA-A65C-CCBA08F4C1F5}" destId="{635A7C1E-E1C1-437E-9927-747CFAA22A20}" srcOrd="5" destOrd="0" presId="urn:microsoft.com/office/officeart/2005/8/layout/target3"/>
    <dgm:cxn modelId="{42D5D634-2AA9-4095-BEE3-3DA4A5D627BE}" type="presParOf" srcId="{B5647705-0881-41BA-A65C-CCBA08F4C1F5}" destId="{4A25AB1F-CE1E-4F45-BBC5-E9F3A0176083}" srcOrd="6" destOrd="0" presId="urn:microsoft.com/office/officeart/2005/8/layout/target3"/>
    <dgm:cxn modelId="{D2639095-4B06-4604-A855-EDD739FBED3E}" type="presParOf" srcId="{B5647705-0881-41BA-A65C-CCBA08F4C1F5}" destId="{45A3BC33-A23B-4739-83BF-4EDF0C7E3536}" srcOrd="7" destOrd="0" presId="urn:microsoft.com/office/officeart/2005/8/layout/target3"/>
    <dgm:cxn modelId="{4B50BE80-CD3B-4E01-8AE1-811BC8A41B4A}" type="presParOf" srcId="{B5647705-0881-41BA-A65C-CCBA08F4C1F5}" destId="{CB259274-4D53-46C2-8D87-88CC5169F963}" srcOrd="8" destOrd="0" presId="urn:microsoft.com/office/officeart/2005/8/layout/target3"/>
    <dgm:cxn modelId="{95E1F400-B48D-4FB4-BDBA-EA85FD93907C}" type="presParOf" srcId="{B5647705-0881-41BA-A65C-CCBA08F4C1F5}" destId="{7F046915-B70B-4E3D-AC47-8FEE6BCDB0D1}" srcOrd="9" destOrd="0" presId="urn:microsoft.com/office/officeart/2005/8/layout/target3"/>
    <dgm:cxn modelId="{E94B290A-8B95-4BE9-A7C3-AAF4A1E20043}" type="presParOf" srcId="{B5647705-0881-41BA-A65C-CCBA08F4C1F5}" destId="{8123AFB7-DEF6-48E4-A433-295236C680CB}" srcOrd="10" destOrd="0" presId="urn:microsoft.com/office/officeart/2005/8/layout/target3"/>
    <dgm:cxn modelId="{F28781F1-BEEA-4E4B-B7CE-5E2D96E49116}" type="presParOf" srcId="{B5647705-0881-41BA-A65C-CCBA08F4C1F5}" destId="{703CDBCF-6EB8-420D-9E24-9BF76429C2CC}" srcOrd="11" destOrd="0" presId="urn:microsoft.com/office/officeart/2005/8/layout/target3"/>
    <dgm:cxn modelId="{449B313E-5B88-49CA-BE41-D0DE24760F7D}" type="presParOf" srcId="{B5647705-0881-41BA-A65C-CCBA08F4C1F5}" destId="{2EEC8E76-F09C-4ED9-9642-39D83D998038}" srcOrd="12" destOrd="0" presId="urn:microsoft.com/office/officeart/2005/8/layout/target3"/>
    <dgm:cxn modelId="{F424DEBD-0E01-4989-A88F-2345F34AC2A4}" type="presParOf" srcId="{B5647705-0881-41BA-A65C-CCBA08F4C1F5}" destId="{F27DF38C-5CC9-4768-85A1-6BA9B627980A}" srcOrd="13" destOrd="0" presId="urn:microsoft.com/office/officeart/2005/8/layout/target3"/>
    <dgm:cxn modelId="{BBD8B167-2CFC-4D22-B525-90B31ADB216B}" type="presParOf" srcId="{B5647705-0881-41BA-A65C-CCBA08F4C1F5}" destId="{3ED96E92-ADCE-4CB6-87C2-F71E8F94D2B6}" srcOrd="14" destOrd="0" presId="urn:microsoft.com/office/officeart/2005/8/layout/target3"/>
    <dgm:cxn modelId="{D4AAA639-CD8C-4783-94D2-83BAC1104510}" type="presParOf" srcId="{B5647705-0881-41BA-A65C-CCBA08F4C1F5}" destId="{5DA2EF99-C7BE-440E-BB2A-6A2C61473729}" srcOrd="15" destOrd="0" presId="urn:microsoft.com/office/officeart/2005/8/layout/target3"/>
    <dgm:cxn modelId="{72657ADB-32B3-437E-A95E-F1E31A40382D}" type="presParOf" srcId="{B5647705-0881-41BA-A65C-CCBA08F4C1F5}" destId="{A4600295-E5D5-40BD-8CD3-5AFCF3C0C298}" srcOrd="16" destOrd="0" presId="urn:microsoft.com/office/officeart/2005/8/layout/target3"/>
    <dgm:cxn modelId="{43F8AFAC-796D-461E-B780-F35685208D4E}" type="presParOf" srcId="{B5647705-0881-41BA-A65C-CCBA08F4C1F5}" destId="{74E5F195-6B9F-4C5C-9597-1DCC8B1BB7BC}" srcOrd="17" destOrd="0" presId="urn:microsoft.com/office/officeart/2005/8/layout/target3"/>
    <dgm:cxn modelId="{38695F32-6849-4660-90D6-9B52B50599C1}" type="presParOf" srcId="{B5647705-0881-41BA-A65C-CCBA08F4C1F5}" destId="{9193D15E-4FE2-4242-BC25-D4B368E650CE}" srcOrd="18" destOrd="0" presId="urn:microsoft.com/office/officeart/2005/8/layout/target3"/>
    <dgm:cxn modelId="{9887BBBA-023B-4E5E-8D2B-41C02330627A}" type="presParOf" srcId="{B5647705-0881-41BA-A65C-CCBA08F4C1F5}" destId="{008892C1-3E77-46C7-A8C7-3B90D47A1F3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89F380-CDB7-4453-A7C3-05099586F65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08121-FBB7-462D-B59C-A704E6B9D69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расчет показателей качества образования и уровня учебных достижений каждого обучающегося и класса, каждой общеобразовательной организации и муниципального образования в целом;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3348554-6E15-4EFB-89FB-D773CB59449B}" type="parTrans" cxnId="{9EAF1978-2C71-4432-97B5-A1FFDDA25F0E}">
      <dgm:prSet/>
      <dgm:spPr/>
      <dgm:t>
        <a:bodyPr/>
        <a:lstStyle/>
        <a:p>
          <a:endParaRPr lang="ru-RU"/>
        </a:p>
      </dgm:t>
    </dgm:pt>
    <dgm:pt modelId="{FE166FCF-2CF9-46E3-95CD-1216C9627869}" type="sibTrans" cxnId="{9EAF1978-2C71-4432-97B5-A1FFDDA25F0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E960FC5-F8FC-4F31-9A6E-7B7B5A16128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анализ диагностических работ по протоколам, разработанным в соответствии с федеральными государственными образовательными стандартами (ФГОС);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379489-156D-49DF-87CE-F655EBAE8D44}" type="parTrans" cxnId="{18040E7C-54FD-45F5-845B-2985B91265FE}">
      <dgm:prSet/>
      <dgm:spPr/>
      <dgm:t>
        <a:bodyPr/>
        <a:lstStyle/>
        <a:p>
          <a:endParaRPr lang="ru-RU"/>
        </a:p>
      </dgm:t>
    </dgm:pt>
    <dgm:pt modelId="{A7354BC6-75DD-42A7-80EE-B17C52B77F9E}" type="sibTrans" cxnId="{18040E7C-54FD-45F5-845B-2985B91265F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E33D11E3-CD03-4ADB-AC3E-D228110C0F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выявление проблемных компонентов, влияющих на качество образования, учет динамики их проявления;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14A226-3C72-4244-88C3-72A2C8EA8B54}" type="parTrans" cxnId="{ABF2B72E-19BC-4A12-9B70-A2DE64DCBB5D}">
      <dgm:prSet/>
      <dgm:spPr/>
      <dgm:t>
        <a:bodyPr/>
        <a:lstStyle/>
        <a:p>
          <a:endParaRPr lang="ru-RU"/>
        </a:p>
      </dgm:t>
    </dgm:pt>
    <dgm:pt modelId="{9940180A-A9DA-4628-9499-63AF259405E9}" type="sibTrans" cxnId="{ABF2B72E-19BC-4A12-9B70-A2DE64DCBB5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D60C2D72-C017-4BE2-AEF8-40DF4EFB5ED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прогнозирование результатов ЕГЭ и ОГЭ каждого обучающегося, каждой общеобразовательной организации и муниципального образования  в целом;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2714051-24FA-4760-8E20-4B431560FF2F}" type="parTrans" cxnId="{8C8C60F6-08B9-43E9-9E46-84FD55A9012D}">
      <dgm:prSet/>
      <dgm:spPr/>
      <dgm:t>
        <a:bodyPr/>
        <a:lstStyle/>
        <a:p>
          <a:endParaRPr lang="ru-RU"/>
        </a:p>
      </dgm:t>
    </dgm:pt>
    <dgm:pt modelId="{EB7BED48-DD15-4EBD-A3EF-927571E3B515}" type="sibTrans" cxnId="{8C8C60F6-08B9-43E9-9E46-84FD55A9012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5C1EFEFB-6AED-4ECB-BE0A-27A64775EB9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формирование отчетов о качестве образования не только в виде таблиц, но и в виде текста с рекомендациями действий по повышению качества образования. </a:t>
          </a:r>
          <a:endParaRPr lang="ru-RU" sz="1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BAF203F-318A-481A-8FC8-ABB5EB69BD72}" type="parTrans" cxnId="{B9677756-70BB-4ABA-8A4A-A98268C542E3}">
      <dgm:prSet/>
      <dgm:spPr/>
      <dgm:t>
        <a:bodyPr/>
        <a:lstStyle/>
        <a:p>
          <a:endParaRPr lang="ru-RU"/>
        </a:p>
      </dgm:t>
    </dgm:pt>
    <dgm:pt modelId="{ABC146CA-70F9-44A9-A4C8-CAA65B4C5EBB}" type="sibTrans" cxnId="{B9677756-70BB-4ABA-8A4A-A98268C542E3}">
      <dgm:prSet/>
      <dgm:spPr/>
      <dgm:t>
        <a:bodyPr/>
        <a:lstStyle/>
        <a:p>
          <a:endParaRPr lang="ru-RU"/>
        </a:p>
      </dgm:t>
    </dgm:pt>
    <dgm:pt modelId="{18A19492-85E0-43DA-8FF3-3CF395AA7337}" type="pres">
      <dgm:prSet presAssocID="{1E89F380-CDB7-4453-A7C3-05099586F6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89F6B-9BB2-4B13-842E-E921FB7F7A9D}" type="pres">
      <dgm:prSet presAssocID="{1E89F380-CDB7-4453-A7C3-05099586F658}" presName="dummyMaxCanvas" presStyleCnt="0">
        <dgm:presLayoutVars/>
      </dgm:prSet>
      <dgm:spPr/>
    </dgm:pt>
    <dgm:pt modelId="{6ADB404B-91CF-448C-A904-B61EB497E0BC}" type="pres">
      <dgm:prSet presAssocID="{1E89F380-CDB7-4453-A7C3-05099586F658}" presName="FiveNodes_1" presStyleLbl="node1" presStyleIdx="0" presStyleCnt="5" custScaleX="99999" custLinFactNeighborX="0" custLinFactNeighborY="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7B74-52F9-4CDD-823F-0CF721C89B56}" type="pres">
      <dgm:prSet presAssocID="{1E89F380-CDB7-4453-A7C3-05099586F65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C4D87-9E6A-403B-955E-54D117CFB5BE}" type="pres">
      <dgm:prSet presAssocID="{1E89F380-CDB7-4453-A7C3-05099586F65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1007A-7FF9-40F2-B2D2-466EBC1D0CF4}" type="pres">
      <dgm:prSet presAssocID="{1E89F380-CDB7-4453-A7C3-05099586F658}" presName="FiveNodes_4" presStyleLbl="node1" presStyleIdx="3" presStyleCnt="5" custLinFactNeighborX="-12" custLinFactNeighborY="-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DFF46-3CC0-4989-9BA3-156E4B109951}" type="pres">
      <dgm:prSet presAssocID="{1E89F380-CDB7-4453-A7C3-05099586F65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EEF6-97E5-4B68-B007-113445A69D59}" type="pres">
      <dgm:prSet presAssocID="{1E89F380-CDB7-4453-A7C3-05099586F65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52C91-A532-4A3E-A2DD-9AFEE5172C2B}" type="pres">
      <dgm:prSet presAssocID="{1E89F380-CDB7-4453-A7C3-05099586F65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D78A4-1785-4794-840D-57F50D6391C1}" type="pres">
      <dgm:prSet presAssocID="{1E89F380-CDB7-4453-A7C3-05099586F65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D6400-B849-4A06-B85F-51AB6AF424C9}" type="pres">
      <dgm:prSet presAssocID="{1E89F380-CDB7-4453-A7C3-05099586F65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EB322-0F7A-47DA-BA11-BBE9E12E66D7}" type="pres">
      <dgm:prSet presAssocID="{1E89F380-CDB7-4453-A7C3-05099586F65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580D-E6A3-49F3-B0D5-5D7BB8BC1B56}" type="pres">
      <dgm:prSet presAssocID="{1E89F380-CDB7-4453-A7C3-05099586F65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7B3C8-72E5-42D8-91CB-B504C7136A44}" type="pres">
      <dgm:prSet presAssocID="{1E89F380-CDB7-4453-A7C3-05099586F65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C70CF-3D19-4251-8FCF-03749786C420}" type="pres">
      <dgm:prSet presAssocID="{1E89F380-CDB7-4453-A7C3-05099586F65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8C5F7-BA62-4118-A986-B5C174D9C581}" type="pres">
      <dgm:prSet presAssocID="{1E89F380-CDB7-4453-A7C3-05099586F65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C382B-30CC-4E43-B013-D65642F86804}" type="presOf" srcId="{1E89F380-CDB7-4453-A7C3-05099586F658}" destId="{18A19492-85E0-43DA-8FF3-3CF395AA7337}" srcOrd="0" destOrd="0" presId="urn:microsoft.com/office/officeart/2005/8/layout/vProcess5"/>
    <dgm:cxn modelId="{C7B398F1-9419-4CC3-BE0F-7DCF717FCCA8}" type="presOf" srcId="{D60C2D72-C017-4BE2-AEF8-40DF4EFB5ED0}" destId="{C4BC70CF-3D19-4251-8FCF-03749786C420}" srcOrd="1" destOrd="0" presId="urn:microsoft.com/office/officeart/2005/8/layout/vProcess5"/>
    <dgm:cxn modelId="{716C5A8F-4918-475D-AD37-82617AF2C78D}" type="presOf" srcId="{5C1EFEFB-6AED-4ECB-BE0A-27A64775EB9C}" destId="{3C1DFF46-3CC0-4989-9BA3-156E4B109951}" srcOrd="0" destOrd="0" presId="urn:microsoft.com/office/officeart/2005/8/layout/vProcess5"/>
    <dgm:cxn modelId="{B9677756-70BB-4ABA-8A4A-A98268C542E3}" srcId="{1E89F380-CDB7-4453-A7C3-05099586F658}" destId="{5C1EFEFB-6AED-4ECB-BE0A-27A64775EB9C}" srcOrd="4" destOrd="0" parTransId="{4BAF203F-318A-481A-8FC8-ABB5EB69BD72}" sibTransId="{ABC146CA-70F9-44A9-A4C8-CAA65B4C5EBB}"/>
    <dgm:cxn modelId="{BCF02F10-DB39-42E5-916B-20BCBC3A7DA8}" type="presOf" srcId="{E33D11E3-CD03-4ADB-AC3E-D228110C0F5D}" destId="{3017B3C8-72E5-42D8-91CB-B504C7136A44}" srcOrd="1" destOrd="0" presId="urn:microsoft.com/office/officeart/2005/8/layout/vProcess5"/>
    <dgm:cxn modelId="{9EAF1978-2C71-4432-97B5-A1FFDDA25F0E}" srcId="{1E89F380-CDB7-4453-A7C3-05099586F658}" destId="{6B308121-FBB7-462D-B59C-A704E6B9D696}" srcOrd="0" destOrd="0" parTransId="{63348554-6E15-4EFB-89FB-D773CB59449B}" sibTransId="{FE166FCF-2CF9-46E3-95CD-1216C9627869}"/>
    <dgm:cxn modelId="{EE30623D-D7C3-4E0F-80BE-329BE26392B9}" type="presOf" srcId="{9940180A-A9DA-4628-9499-63AF259405E9}" destId="{43CD78A4-1785-4794-840D-57F50D6391C1}" srcOrd="0" destOrd="0" presId="urn:microsoft.com/office/officeart/2005/8/layout/vProcess5"/>
    <dgm:cxn modelId="{01A26103-4952-49EB-90D6-B2CC72F7BCDF}" type="presOf" srcId="{8E960FC5-F8FC-4F31-9A6E-7B7B5A161284}" destId="{8A507B74-52F9-4CDD-823F-0CF721C89B56}" srcOrd="0" destOrd="0" presId="urn:microsoft.com/office/officeart/2005/8/layout/vProcess5"/>
    <dgm:cxn modelId="{E9565265-0C08-40B6-BE48-F02B8C94E33F}" type="presOf" srcId="{EB7BED48-DD15-4EBD-A3EF-927571E3B515}" destId="{E6DD6400-B849-4A06-B85F-51AB6AF424C9}" srcOrd="0" destOrd="0" presId="urn:microsoft.com/office/officeart/2005/8/layout/vProcess5"/>
    <dgm:cxn modelId="{ABF2B72E-19BC-4A12-9B70-A2DE64DCBB5D}" srcId="{1E89F380-CDB7-4453-A7C3-05099586F658}" destId="{E33D11E3-CD03-4ADB-AC3E-D228110C0F5D}" srcOrd="2" destOrd="0" parTransId="{0414A226-3C72-4244-88C3-72A2C8EA8B54}" sibTransId="{9940180A-A9DA-4628-9499-63AF259405E9}"/>
    <dgm:cxn modelId="{8C8C60F6-08B9-43E9-9E46-84FD55A9012D}" srcId="{1E89F380-CDB7-4453-A7C3-05099586F658}" destId="{D60C2D72-C017-4BE2-AEF8-40DF4EFB5ED0}" srcOrd="3" destOrd="0" parTransId="{22714051-24FA-4760-8E20-4B431560FF2F}" sibTransId="{EB7BED48-DD15-4EBD-A3EF-927571E3B515}"/>
    <dgm:cxn modelId="{701C0F9D-DED3-4E21-AF73-458598DFFD4A}" type="presOf" srcId="{D60C2D72-C017-4BE2-AEF8-40DF4EFB5ED0}" destId="{81D1007A-7FF9-40F2-B2D2-466EBC1D0CF4}" srcOrd="0" destOrd="0" presId="urn:microsoft.com/office/officeart/2005/8/layout/vProcess5"/>
    <dgm:cxn modelId="{FFF00FD0-414C-4620-9124-74451BE2A0D6}" type="presOf" srcId="{A7354BC6-75DD-42A7-80EE-B17C52B77F9E}" destId="{2FC52C91-A532-4A3E-A2DD-9AFEE5172C2B}" srcOrd="0" destOrd="0" presId="urn:microsoft.com/office/officeart/2005/8/layout/vProcess5"/>
    <dgm:cxn modelId="{1233F1AE-7268-440E-AA2D-B9C7876048B9}" type="presOf" srcId="{5C1EFEFB-6AED-4ECB-BE0A-27A64775EB9C}" destId="{8788C5F7-BA62-4118-A986-B5C174D9C581}" srcOrd="1" destOrd="0" presId="urn:microsoft.com/office/officeart/2005/8/layout/vProcess5"/>
    <dgm:cxn modelId="{0CA03B7D-6E01-4567-84FD-D3AD5BBC619A}" type="presOf" srcId="{FE166FCF-2CF9-46E3-95CD-1216C9627869}" destId="{ADE2EEF6-97E5-4B68-B007-113445A69D59}" srcOrd="0" destOrd="0" presId="urn:microsoft.com/office/officeart/2005/8/layout/vProcess5"/>
    <dgm:cxn modelId="{640D2BFD-C0E2-4140-B656-A7518AF2471C}" type="presOf" srcId="{6B308121-FBB7-462D-B59C-A704E6B9D696}" destId="{6ADB404B-91CF-448C-A904-B61EB497E0BC}" srcOrd="0" destOrd="0" presId="urn:microsoft.com/office/officeart/2005/8/layout/vProcess5"/>
    <dgm:cxn modelId="{4BB68A93-95E6-41A6-ABEE-D6BB7A588ABB}" type="presOf" srcId="{E33D11E3-CD03-4ADB-AC3E-D228110C0F5D}" destId="{C7DC4D87-9E6A-403B-955E-54D117CFB5BE}" srcOrd="0" destOrd="0" presId="urn:microsoft.com/office/officeart/2005/8/layout/vProcess5"/>
    <dgm:cxn modelId="{18040E7C-54FD-45F5-845B-2985B91265FE}" srcId="{1E89F380-CDB7-4453-A7C3-05099586F658}" destId="{8E960FC5-F8FC-4F31-9A6E-7B7B5A161284}" srcOrd="1" destOrd="0" parTransId="{6C379489-156D-49DF-87CE-F655EBAE8D44}" sibTransId="{A7354BC6-75DD-42A7-80EE-B17C52B77F9E}"/>
    <dgm:cxn modelId="{E0D6FB8A-6E00-439B-B484-94B0CCE063DE}" type="presOf" srcId="{6B308121-FBB7-462D-B59C-A704E6B9D696}" destId="{325EB322-0F7A-47DA-BA11-BBE9E12E66D7}" srcOrd="1" destOrd="0" presId="urn:microsoft.com/office/officeart/2005/8/layout/vProcess5"/>
    <dgm:cxn modelId="{EC61D112-37ED-420D-BAED-F6B0285B06A4}" type="presOf" srcId="{8E960FC5-F8FC-4F31-9A6E-7B7B5A161284}" destId="{110C580D-E6A3-49F3-B0D5-5D7BB8BC1B56}" srcOrd="1" destOrd="0" presId="urn:microsoft.com/office/officeart/2005/8/layout/vProcess5"/>
    <dgm:cxn modelId="{AB021F02-6001-4E29-A165-2F2B3D995E2F}" type="presParOf" srcId="{18A19492-85E0-43DA-8FF3-3CF395AA7337}" destId="{E2589F6B-9BB2-4B13-842E-E921FB7F7A9D}" srcOrd="0" destOrd="0" presId="urn:microsoft.com/office/officeart/2005/8/layout/vProcess5"/>
    <dgm:cxn modelId="{C51F8704-EB54-4413-A848-E62352A723F5}" type="presParOf" srcId="{18A19492-85E0-43DA-8FF3-3CF395AA7337}" destId="{6ADB404B-91CF-448C-A904-B61EB497E0BC}" srcOrd="1" destOrd="0" presId="urn:microsoft.com/office/officeart/2005/8/layout/vProcess5"/>
    <dgm:cxn modelId="{F87A82E9-E223-4F25-B6B8-892CDD370B10}" type="presParOf" srcId="{18A19492-85E0-43DA-8FF3-3CF395AA7337}" destId="{8A507B74-52F9-4CDD-823F-0CF721C89B56}" srcOrd="2" destOrd="0" presId="urn:microsoft.com/office/officeart/2005/8/layout/vProcess5"/>
    <dgm:cxn modelId="{BFBFFCAD-0095-4F42-A567-D8F917E4356A}" type="presParOf" srcId="{18A19492-85E0-43DA-8FF3-3CF395AA7337}" destId="{C7DC4D87-9E6A-403B-955E-54D117CFB5BE}" srcOrd="3" destOrd="0" presId="urn:microsoft.com/office/officeart/2005/8/layout/vProcess5"/>
    <dgm:cxn modelId="{3395B5B3-8053-4AE6-BCE0-8EAFF3730C3A}" type="presParOf" srcId="{18A19492-85E0-43DA-8FF3-3CF395AA7337}" destId="{81D1007A-7FF9-40F2-B2D2-466EBC1D0CF4}" srcOrd="4" destOrd="0" presId="urn:microsoft.com/office/officeart/2005/8/layout/vProcess5"/>
    <dgm:cxn modelId="{AE45322D-8207-481D-9B14-724CF102279F}" type="presParOf" srcId="{18A19492-85E0-43DA-8FF3-3CF395AA7337}" destId="{3C1DFF46-3CC0-4989-9BA3-156E4B109951}" srcOrd="5" destOrd="0" presId="urn:microsoft.com/office/officeart/2005/8/layout/vProcess5"/>
    <dgm:cxn modelId="{978DBB4C-5D25-466F-8A2A-2F3B46AA991F}" type="presParOf" srcId="{18A19492-85E0-43DA-8FF3-3CF395AA7337}" destId="{ADE2EEF6-97E5-4B68-B007-113445A69D59}" srcOrd="6" destOrd="0" presId="urn:microsoft.com/office/officeart/2005/8/layout/vProcess5"/>
    <dgm:cxn modelId="{1300960B-EB41-4B37-899D-39D8DBF1945E}" type="presParOf" srcId="{18A19492-85E0-43DA-8FF3-3CF395AA7337}" destId="{2FC52C91-A532-4A3E-A2DD-9AFEE5172C2B}" srcOrd="7" destOrd="0" presId="urn:microsoft.com/office/officeart/2005/8/layout/vProcess5"/>
    <dgm:cxn modelId="{11FB7A79-0B3A-4AC3-A77E-DB1D85DB826A}" type="presParOf" srcId="{18A19492-85E0-43DA-8FF3-3CF395AA7337}" destId="{43CD78A4-1785-4794-840D-57F50D6391C1}" srcOrd="8" destOrd="0" presId="urn:microsoft.com/office/officeart/2005/8/layout/vProcess5"/>
    <dgm:cxn modelId="{210C7341-2525-420C-BCCB-E9D516F56448}" type="presParOf" srcId="{18A19492-85E0-43DA-8FF3-3CF395AA7337}" destId="{E6DD6400-B849-4A06-B85F-51AB6AF424C9}" srcOrd="9" destOrd="0" presId="urn:microsoft.com/office/officeart/2005/8/layout/vProcess5"/>
    <dgm:cxn modelId="{66855E56-38BC-49D1-A07B-2560AF3F40EB}" type="presParOf" srcId="{18A19492-85E0-43DA-8FF3-3CF395AA7337}" destId="{325EB322-0F7A-47DA-BA11-BBE9E12E66D7}" srcOrd="10" destOrd="0" presId="urn:microsoft.com/office/officeart/2005/8/layout/vProcess5"/>
    <dgm:cxn modelId="{77ED055B-7FBF-4A09-99E8-9B13CE3EEF8C}" type="presParOf" srcId="{18A19492-85E0-43DA-8FF3-3CF395AA7337}" destId="{110C580D-E6A3-49F3-B0D5-5D7BB8BC1B56}" srcOrd="11" destOrd="0" presId="urn:microsoft.com/office/officeart/2005/8/layout/vProcess5"/>
    <dgm:cxn modelId="{71E0D2AF-211A-4B7C-8B48-8445B4382432}" type="presParOf" srcId="{18A19492-85E0-43DA-8FF3-3CF395AA7337}" destId="{3017B3C8-72E5-42D8-91CB-B504C7136A44}" srcOrd="12" destOrd="0" presId="urn:microsoft.com/office/officeart/2005/8/layout/vProcess5"/>
    <dgm:cxn modelId="{EA8A47B6-B3D3-4B82-978E-FA9AE81A09B1}" type="presParOf" srcId="{18A19492-85E0-43DA-8FF3-3CF395AA7337}" destId="{C4BC70CF-3D19-4251-8FCF-03749786C420}" srcOrd="13" destOrd="0" presId="urn:microsoft.com/office/officeart/2005/8/layout/vProcess5"/>
    <dgm:cxn modelId="{F29FF257-CF25-4F84-8BB9-E87CE224250A}" type="presParOf" srcId="{18A19492-85E0-43DA-8FF3-3CF395AA7337}" destId="{8788C5F7-BA62-4118-A986-B5C174D9C58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868F07-7993-46E2-8283-977318B1857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8595AF-C7CF-4804-9252-85F0DF327652}">
      <dgm:prSet phldrT="[Текст]" custT="1"/>
      <dgm:spPr>
        <a:solidFill>
          <a:srgbClr val="CC99FF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u="sng" dirty="0" smtClean="0"/>
            <a:t>Отчеты по классам </a:t>
          </a:r>
          <a:r>
            <a:rPr lang="ru-RU" sz="2000" b="0" dirty="0" smtClean="0"/>
            <a:t>– формируется на основе контрольных работ, текущих оценок</a:t>
          </a:r>
          <a:endParaRPr lang="ru-RU" sz="2000" b="0" dirty="0"/>
        </a:p>
      </dgm:t>
    </dgm:pt>
    <dgm:pt modelId="{15A95D65-1768-4D86-93C4-25BB859F270F}" type="parTrans" cxnId="{A99D981A-D8B6-4F3F-85F0-974AB5311511}">
      <dgm:prSet/>
      <dgm:spPr/>
      <dgm:t>
        <a:bodyPr/>
        <a:lstStyle/>
        <a:p>
          <a:endParaRPr lang="ru-RU"/>
        </a:p>
      </dgm:t>
    </dgm:pt>
    <dgm:pt modelId="{8066A3F6-5989-4971-B5E7-FC559BFD3411}" type="sibTrans" cxnId="{A99D981A-D8B6-4F3F-85F0-974AB5311511}">
      <dgm:prSet/>
      <dgm:spPr/>
      <dgm:t>
        <a:bodyPr/>
        <a:lstStyle/>
        <a:p>
          <a:endParaRPr lang="ru-RU"/>
        </a:p>
      </dgm:t>
    </dgm:pt>
    <dgm:pt modelId="{7BFA5FAF-D3FE-4FEC-8BF0-86ABC14D93CA}">
      <dgm:prSet phldrT="[Текст]"/>
      <dgm:spPr>
        <a:solidFill>
          <a:srgbClr val="CC99FF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b="1" u="sng" dirty="0" smtClean="0"/>
            <a:t>Отчеты по школе – </a:t>
          </a:r>
          <a:r>
            <a:rPr lang="ru-RU" b="0" u="none" dirty="0" smtClean="0"/>
            <a:t>формируются </a:t>
          </a:r>
          <a:r>
            <a:rPr lang="ru-RU" b="1" u="none" dirty="0" smtClean="0"/>
            <a:t>на основе контрольных работ, текущих оценок по всей всем классам</a:t>
          </a:r>
        </a:p>
        <a:p>
          <a:pPr algn="just"/>
          <a:endParaRPr lang="ru-RU" b="1" u="sng" dirty="0"/>
        </a:p>
      </dgm:t>
    </dgm:pt>
    <dgm:pt modelId="{3C737A11-6554-4DE8-8264-F5B9E4036CCA}" type="parTrans" cxnId="{91ECB776-6C44-4EB0-947A-68B8BB063992}">
      <dgm:prSet/>
      <dgm:spPr/>
      <dgm:t>
        <a:bodyPr/>
        <a:lstStyle/>
        <a:p>
          <a:endParaRPr lang="ru-RU"/>
        </a:p>
      </dgm:t>
    </dgm:pt>
    <dgm:pt modelId="{B48C78BC-C5BE-450F-A029-108657EAA682}" type="sibTrans" cxnId="{91ECB776-6C44-4EB0-947A-68B8BB063992}">
      <dgm:prSet/>
      <dgm:spPr/>
      <dgm:t>
        <a:bodyPr/>
        <a:lstStyle/>
        <a:p>
          <a:endParaRPr lang="ru-RU"/>
        </a:p>
      </dgm:t>
    </dgm:pt>
    <dgm:pt modelId="{EE614960-FDA4-43E5-B2AE-F7B14A35EE9B}">
      <dgm:prSet phldrT="[Текст]"/>
      <dgm:spPr>
        <a:solidFill>
          <a:srgbClr val="CC99FF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b="1" u="sng" dirty="0" smtClean="0"/>
            <a:t>ПЕРСОНАЛЬНЫЕ ОТЧЕТЫ – </a:t>
          </a:r>
          <a:r>
            <a:rPr lang="ru-RU" b="0" u="none" dirty="0" smtClean="0"/>
            <a:t>ФОРМИРУЮТСЯ НА ОСНОВЕ КОНТРОЛЬНЫХ РАБОТ, ТЕКУЩИХ ОЦЕНОК ОБУЧАЮЩЕГОСЯ</a:t>
          </a:r>
          <a:endParaRPr lang="ru-RU" b="0" u="none" dirty="0"/>
        </a:p>
      </dgm:t>
    </dgm:pt>
    <dgm:pt modelId="{54DD662D-6A74-4D5E-828B-E01012087F39}" type="parTrans" cxnId="{22EB7D57-6698-406B-B625-380570C13E4B}">
      <dgm:prSet/>
      <dgm:spPr/>
      <dgm:t>
        <a:bodyPr/>
        <a:lstStyle/>
        <a:p>
          <a:endParaRPr lang="ru-RU"/>
        </a:p>
      </dgm:t>
    </dgm:pt>
    <dgm:pt modelId="{937D2107-04E3-40BD-A0AF-780F96070ADD}" type="sibTrans" cxnId="{22EB7D57-6698-406B-B625-380570C13E4B}">
      <dgm:prSet/>
      <dgm:spPr/>
      <dgm:t>
        <a:bodyPr/>
        <a:lstStyle/>
        <a:p>
          <a:endParaRPr lang="ru-RU"/>
        </a:p>
      </dgm:t>
    </dgm:pt>
    <dgm:pt modelId="{60A4E12C-4233-40EE-B513-030E60D8ABF6}">
      <dgm:prSet phldrT="[Текст]"/>
      <dgm:spPr>
        <a:solidFill>
          <a:srgbClr val="CC99FF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b="1" u="sng" dirty="0" smtClean="0"/>
            <a:t>Прогнозы ОГЭ, ЕГЭ – </a:t>
          </a:r>
          <a:r>
            <a:rPr lang="ru-RU" b="0" u="none" dirty="0" smtClean="0"/>
            <a:t>доступен для 9, 11 параллелей, формируется на основе контрольных работ</a:t>
          </a:r>
          <a:endParaRPr lang="ru-RU" b="0" u="none" dirty="0"/>
        </a:p>
      </dgm:t>
    </dgm:pt>
    <dgm:pt modelId="{C57AB6A9-E876-4A44-8F7A-262F5509420E}" type="parTrans" cxnId="{527388BB-248E-4D62-9855-3F1645D12344}">
      <dgm:prSet/>
      <dgm:spPr/>
      <dgm:t>
        <a:bodyPr/>
        <a:lstStyle/>
        <a:p>
          <a:endParaRPr lang="ru-RU"/>
        </a:p>
      </dgm:t>
    </dgm:pt>
    <dgm:pt modelId="{99716B03-E095-4667-A9AF-A7CC4E4B0756}" type="sibTrans" cxnId="{527388BB-248E-4D62-9855-3F1645D12344}">
      <dgm:prSet/>
      <dgm:spPr/>
      <dgm:t>
        <a:bodyPr/>
        <a:lstStyle/>
        <a:p>
          <a:endParaRPr lang="ru-RU"/>
        </a:p>
      </dgm:t>
    </dgm:pt>
    <dgm:pt modelId="{91AAB951-BAC8-452C-9A9C-896F5EE09C24}" type="pres">
      <dgm:prSet presAssocID="{53868F07-7993-46E2-8283-977318B185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8A4B9-B020-43DB-8FA0-C784C541E159}" type="pres">
      <dgm:prSet presAssocID="{53868F07-7993-46E2-8283-977318B18575}" presName="diamond" presStyleLbl="bgShp" presStyleIdx="0" presStyleCnt="1"/>
      <dgm:spPr/>
    </dgm:pt>
    <dgm:pt modelId="{27F11D3F-6A96-45B4-8F59-E805AABDC6C1}" type="pres">
      <dgm:prSet presAssocID="{53868F07-7993-46E2-8283-977318B1857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CD225-439B-428F-A53F-EB549F5E4D99}" type="pres">
      <dgm:prSet presAssocID="{53868F07-7993-46E2-8283-977318B185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56E52-D40A-44EF-981E-970CD804E9A9}" type="pres">
      <dgm:prSet presAssocID="{53868F07-7993-46E2-8283-977318B1857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B0C71-321D-4B19-A198-C8F3A02EF855}" type="pres">
      <dgm:prSet presAssocID="{53868F07-7993-46E2-8283-977318B185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002BDC-A7B3-4897-90EF-2A974D49DA15}" type="presOf" srcId="{60A4E12C-4233-40EE-B513-030E60D8ABF6}" destId="{B06B0C71-321D-4B19-A198-C8F3A02EF855}" srcOrd="0" destOrd="0" presId="urn:microsoft.com/office/officeart/2005/8/layout/matrix3"/>
    <dgm:cxn modelId="{0ADC36AD-D3C6-4365-BE18-C679D9BE2C48}" type="presOf" srcId="{818595AF-C7CF-4804-9252-85F0DF327652}" destId="{27F11D3F-6A96-45B4-8F59-E805AABDC6C1}" srcOrd="0" destOrd="0" presId="urn:microsoft.com/office/officeart/2005/8/layout/matrix3"/>
    <dgm:cxn modelId="{DF91C4D2-B14D-4E8D-A514-5AF4EF3BE15C}" type="presOf" srcId="{EE614960-FDA4-43E5-B2AE-F7B14A35EE9B}" destId="{8D056E52-D40A-44EF-981E-970CD804E9A9}" srcOrd="0" destOrd="0" presId="urn:microsoft.com/office/officeart/2005/8/layout/matrix3"/>
    <dgm:cxn modelId="{22EB7D57-6698-406B-B625-380570C13E4B}" srcId="{53868F07-7993-46E2-8283-977318B18575}" destId="{EE614960-FDA4-43E5-B2AE-F7B14A35EE9B}" srcOrd="2" destOrd="0" parTransId="{54DD662D-6A74-4D5E-828B-E01012087F39}" sibTransId="{937D2107-04E3-40BD-A0AF-780F96070ADD}"/>
    <dgm:cxn modelId="{A99D981A-D8B6-4F3F-85F0-974AB5311511}" srcId="{53868F07-7993-46E2-8283-977318B18575}" destId="{818595AF-C7CF-4804-9252-85F0DF327652}" srcOrd="0" destOrd="0" parTransId="{15A95D65-1768-4D86-93C4-25BB859F270F}" sibTransId="{8066A3F6-5989-4971-B5E7-FC559BFD3411}"/>
    <dgm:cxn modelId="{B403E188-7EDD-4421-AD28-69B8DFA86F71}" type="presOf" srcId="{7BFA5FAF-D3FE-4FEC-8BF0-86ABC14D93CA}" destId="{960CD225-439B-428F-A53F-EB549F5E4D99}" srcOrd="0" destOrd="0" presId="urn:microsoft.com/office/officeart/2005/8/layout/matrix3"/>
    <dgm:cxn modelId="{527388BB-248E-4D62-9855-3F1645D12344}" srcId="{53868F07-7993-46E2-8283-977318B18575}" destId="{60A4E12C-4233-40EE-B513-030E60D8ABF6}" srcOrd="3" destOrd="0" parTransId="{C57AB6A9-E876-4A44-8F7A-262F5509420E}" sibTransId="{99716B03-E095-4667-A9AF-A7CC4E4B0756}"/>
    <dgm:cxn modelId="{BD492591-E1FF-4D5C-A69E-478DA24E4131}" type="presOf" srcId="{53868F07-7993-46E2-8283-977318B18575}" destId="{91AAB951-BAC8-452C-9A9C-896F5EE09C24}" srcOrd="0" destOrd="0" presId="urn:microsoft.com/office/officeart/2005/8/layout/matrix3"/>
    <dgm:cxn modelId="{91ECB776-6C44-4EB0-947A-68B8BB063992}" srcId="{53868F07-7993-46E2-8283-977318B18575}" destId="{7BFA5FAF-D3FE-4FEC-8BF0-86ABC14D93CA}" srcOrd="1" destOrd="0" parTransId="{3C737A11-6554-4DE8-8264-F5B9E4036CCA}" sibTransId="{B48C78BC-C5BE-450F-A029-108657EAA682}"/>
    <dgm:cxn modelId="{C2177672-11BA-4F16-9EDC-3E5D47163711}" type="presParOf" srcId="{91AAB951-BAC8-452C-9A9C-896F5EE09C24}" destId="{3FE8A4B9-B020-43DB-8FA0-C784C541E159}" srcOrd="0" destOrd="0" presId="urn:microsoft.com/office/officeart/2005/8/layout/matrix3"/>
    <dgm:cxn modelId="{2D49B878-04C7-40CE-9400-8B30410C29E0}" type="presParOf" srcId="{91AAB951-BAC8-452C-9A9C-896F5EE09C24}" destId="{27F11D3F-6A96-45B4-8F59-E805AABDC6C1}" srcOrd="1" destOrd="0" presId="urn:microsoft.com/office/officeart/2005/8/layout/matrix3"/>
    <dgm:cxn modelId="{8CBBDA7E-2E44-4906-84E6-8D33E78D2B13}" type="presParOf" srcId="{91AAB951-BAC8-452C-9A9C-896F5EE09C24}" destId="{960CD225-439B-428F-A53F-EB549F5E4D99}" srcOrd="2" destOrd="0" presId="urn:microsoft.com/office/officeart/2005/8/layout/matrix3"/>
    <dgm:cxn modelId="{76E47B80-E6F0-4D9D-A35A-4E3474DA6587}" type="presParOf" srcId="{91AAB951-BAC8-452C-9A9C-896F5EE09C24}" destId="{8D056E52-D40A-44EF-981E-970CD804E9A9}" srcOrd="3" destOrd="0" presId="urn:microsoft.com/office/officeart/2005/8/layout/matrix3"/>
    <dgm:cxn modelId="{0BAC9918-DA6C-49FF-8CD8-CB810329B868}" type="presParOf" srcId="{91AAB951-BAC8-452C-9A9C-896F5EE09C24}" destId="{B06B0C71-321D-4B19-A198-C8F3A02EF85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567E35-D80C-4257-AD1F-FAE36ACC4F0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F59DC-01D9-4F4A-BBA0-B5FA21EA8B7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643FB30-43D2-4E86-8073-DE6A0A01E316}" type="parTrans" cxnId="{6C1EA432-1CC0-43F5-8005-2FA90A963786}">
      <dgm:prSet/>
      <dgm:spPr/>
      <dgm:t>
        <a:bodyPr/>
        <a:lstStyle/>
        <a:p>
          <a:endParaRPr lang="ru-RU"/>
        </a:p>
      </dgm:t>
    </dgm:pt>
    <dgm:pt modelId="{327F892A-2BD8-406A-A635-50384E8158DB}" type="sibTrans" cxnId="{6C1EA432-1CC0-43F5-8005-2FA90A963786}">
      <dgm:prSet/>
      <dgm:spPr/>
      <dgm:t>
        <a:bodyPr/>
        <a:lstStyle/>
        <a:p>
          <a:endParaRPr lang="ru-RU"/>
        </a:p>
      </dgm:t>
    </dgm:pt>
    <dgm:pt modelId="{53381881-3BA7-4A27-B7C9-B035F6020AF0}">
      <dgm:prSet phldrT="[Текст]"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общие итоги по ОО, с подсчетом проблемных компонент для каждого класса, подсчетом общей успеваемости, качества успеваемости и прогноза повышения  качества в процентах;</a:t>
          </a:r>
          <a:endParaRPr lang="ru-RU" sz="1200" dirty="0"/>
        </a:p>
      </dgm:t>
    </dgm:pt>
    <dgm:pt modelId="{B27A54C2-A154-46D5-A37B-439A8674ADFE}" type="parTrans" cxnId="{220730B3-3CB4-4106-93DE-634B3D068C34}">
      <dgm:prSet/>
      <dgm:spPr/>
      <dgm:t>
        <a:bodyPr/>
        <a:lstStyle/>
        <a:p>
          <a:endParaRPr lang="ru-RU"/>
        </a:p>
      </dgm:t>
    </dgm:pt>
    <dgm:pt modelId="{FAC7362F-BE30-41E0-A365-0E8CE8F0716A}" type="sibTrans" cxnId="{220730B3-3CB4-4106-93DE-634B3D068C34}">
      <dgm:prSet/>
      <dgm:spPr/>
      <dgm:t>
        <a:bodyPr/>
        <a:lstStyle/>
        <a:p>
          <a:endParaRPr lang="ru-RU"/>
        </a:p>
      </dgm:t>
    </dgm:pt>
    <dgm:pt modelId="{6EC4D2FD-233D-43E6-979B-5DDABFF378D6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0C2B098-9DB9-418E-9EA8-46F55018F13A}" type="parTrans" cxnId="{FECBD7F5-7620-48C8-84B9-410F16CCA57B}">
      <dgm:prSet/>
      <dgm:spPr/>
      <dgm:t>
        <a:bodyPr/>
        <a:lstStyle/>
        <a:p>
          <a:endParaRPr lang="ru-RU"/>
        </a:p>
      </dgm:t>
    </dgm:pt>
    <dgm:pt modelId="{AAA2EE38-96DF-414A-83CB-11513095E41A}" type="sibTrans" cxnId="{FECBD7F5-7620-48C8-84B9-410F16CCA57B}">
      <dgm:prSet/>
      <dgm:spPr/>
      <dgm:t>
        <a:bodyPr/>
        <a:lstStyle/>
        <a:p>
          <a:endParaRPr lang="ru-RU"/>
        </a:p>
      </dgm:t>
    </dgm:pt>
    <dgm:pt modelId="{D46DD4FD-1A11-4E53-ACF3-48F149C180FE}">
      <dgm:prSet phldrT="[Текст]"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анализ результатов контрольных работ (в сравнении с нормативом обучения, в сравнении с прогнозируемыми индексом ожидаемой результативности,</a:t>
          </a:r>
          <a:endParaRPr lang="ru-RU" sz="1200" dirty="0"/>
        </a:p>
      </dgm:t>
    </dgm:pt>
    <dgm:pt modelId="{E4BAD685-B666-431E-A839-6702C7B8F17A}" type="parTrans" cxnId="{8FD1C19C-4D5F-44D2-84B1-6C6237C9C8A1}">
      <dgm:prSet/>
      <dgm:spPr/>
      <dgm:t>
        <a:bodyPr/>
        <a:lstStyle/>
        <a:p>
          <a:endParaRPr lang="ru-RU"/>
        </a:p>
      </dgm:t>
    </dgm:pt>
    <dgm:pt modelId="{EFAE3499-99A6-4E2C-BE51-EFD91824CADF}" type="sibTrans" cxnId="{8FD1C19C-4D5F-44D2-84B1-6C6237C9C8A1}">
      <dgm:prSet/>
      <dgm:spPr/>
      <dgm:t>
        <a:bodyPr/>
        <a:lstStyle/>
        <a:p>
          <a:endParaRPr lang="ru-RU"/>
        </a:p>
      </dgm:t>
    </dgm:pt>
    <dgm:pt modelId="{97BFF696-54EF-42D8-93B2-F0476DE40DE3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2013658-1B4D-4D15-96CA-D8917A20FC10}" type="parTrans" cxnId="{B0ACE62F-A308-412D-9EDA-51C4871E91F2}">
      <dgm:prSet/>
      <dgm:spPr/>
      <dgm:t>
        <a:bodyPr/>
        <a:lstStyle/>
        <a:p>
          <a:endParaRPr lang="ru-RU"/>
        </a:p>
      </dgm:t>
    </dgm:pt>
    <dgm:pt modelId="{611F7C46-C396-4358-9949-19E488C423B6}" type="sibTrans" cxnId="{B0ACE62F-A308-412D-9EDA-51C4871E91F2}">
      <dgm:prSet/>
      <dgm:spPr/>
      <dgm:t>
        <a:bodyPr/>
        <a:lstStyle/>
        <a:p>
          <a:endParaRPr lang="ru-RU"/>
        </a:p>
      </dgm:t>
    </dgm:pt>
    <dgm:pt modelId="{B505D374-03A5-4681-A875-6C2715E637D9}">
      <dgm:prSet phldrT="[Текст]"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классный контроль в разрезе проблемных компонент с подсчетом рейтинга  класса среди аттестованных классов, в том числе, и в динамике по учебным периодам;</a:t>
          </a:r>
          <a:endParaRPr lang="ru-RU" sz="1200" dirty="0"/>
        </a:p>
      </dgm:t>
    </dgm:pt>
    <dgm:pt modelId="{745D1C9E-12AC-47E6-95CF-3E00D1211E82}" type="parTrans" cxnId="{7C2F884E-B70C-47F5-B194-770C61EB59B5}">
      <dgm:prSet/>
      <dgm:spPr/>
      <dgm:t>
        <a:bodyPr/>
        <a:lstStyle/>
        <a:p>
          <a:endParaRPr lang="ru-RU"/>
        </a:p>
      </dgm:t>
    </dgm:pt>
    <dgm:pt modelId="{66FCD263-1CD3-4EB0-A4EF-72FE5023575D}" type="sibTrans" cxnId="{7C2F884E-B70C-47F5-B194-770C61EB59B5}">
      <dgm:prSet/>
      <dgm:spPr/>
      <dgm:t>
        <a:bodyPr/>
        <a:lstStyle/>
        <a:p>
          <a:endParaRPr lang="ru-RU"/>
        </a:p>
      </dgm:t>
    </dgm:pt>
    <dgm:pt modelId="{04FA7C5B-4953-4D3A-87F3-83694601F0AA}">
      <dgm:prSet phldrT="[Текст]"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персональный контроль – по предметам, с перечислением проблемных компонент каждого учителя по каждому преподаваемому  предмету/классу;</a:t>
          </a:r>
          <a:endParaRPr lang="ru-RU" sz="1200" dirty="0"/>
        </a:p>
      </dgm:t>
    </dgm:pt>
    <dgm:pt modelId="{FD3218E8-E471-49A0-AF8D-F120288FFC59}" type="parTrans" cxnId="{5DB88A01-A255-41C9-AE96-431C964B2857}">
      <dgm:prSet/>
      <dgm:spPr/>
      <dgm:t>
        <a:bodyPr/>
        <a:lstStyle/>
        <a:p>
          <a:endParaRPr lang="ru-RU"/>
        </a:p>
      </dgm:t>
    </dgm:pt>
    <dgm:pt modelId="{7310C35D-1747-4CCA-AEE0-3A5CFE240D07}" type="sibTrans" cxnId="{5DB88A01-A255-41C9-AE96-431C964B2857}">
      <dgm:prSet/>
      <dgm:spPr/>
      <dgm:t>
        <a:bodyPr/>
        <a:lstStyle/>
        <a:p>
          <a:endParaRPr lang="ru-RU"/>
        </a:p>
      </dgm:t>
    </dgm:pt>
    <dgm:pt modelId="{FFFF6C05-CF0F-4F85-AEE5-5B1B2435DA3E}">
      <dgm:prSet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итоги по классам, с перечислением обучаемых, имеющих проблемы  с обучением по отдельным предметам, а также не освоивших стандарт обучения;</a:t>
          </a:r>
          <a:endParaRPr lang="ru-RU" sz="1200" dirty="0"/>
        </a:p>
      </dgm:t>
    </dgm:pt>
    <dgm:pt modelId="{B3BAB549-B243-460C-8ABF-3C13767B6D68}" type="parTrans" cxnId="{89A900F8-C48A-43BA-86A8-B154C905A50A}">
      <dgm:prSet/>
      <dgm:spPr/>
      <dgm:t>
        <a:bodyPr/>
        <a:lstStyle/>
        <a:p>
          <a:endParaRPr lang="ru-RU"/>
        </a:p>
      </dgm:t>
    </dgm:pt>
    <dgm:pt modelId="{4FCE7AAA-C1C9-4CF7-896C-31E46427A5CD}" type="sibTrans" cxnId="{89A900F8-C48A-43BA-86A8-B154C905A50A}">
      <dgm:prSet/>
      <dgm:spPr/>
      <dgm:t>
        <a:bodyPr/>
        <a:lstStyle/>
        <a:p>
          <a:endParaRPr lang="ru-RU"/>
        </a:p>
      </dgm:t>
    </dgm:pt>
    <dgm:pt modelId="{3754ACC8-2B70-40F2-8AB4-E52A6037D514}">
      <dgm:prSet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прогноз повышения качества образования, с перечислением рекомендаций по индивидуальным работам по конкретным ученикам;</a:t>
          </a:r>
        </a:p>
      </dgm:t>
    </dgm:pt>
    <dgm:pt modelId="{6ACF4203-DBCD-4610-8F1B-703F901EEB47}" type="parTrans" cxnId="{B4E8D823-3787-4324-AEF8-F1EDAE75FE09}">
      <dgm:prSet/>
      <dgm:spPr/>
      <dgm:t>
        <a:bodyPr/>
        <a:lstStyle/>
        <a:p>
          <a:endParaRPr lang="ru-RU"/>
        </a:p>
      </dgm:t>
    </dgm:pt>
    <dgm:pt modelId="{48AFEAA2-E0CF-43FE-959F-71146987AC52}" type="sibTrans" cxnId="{B4E8D823-3787-4324-AEF8-F1EDAE75FE09}">
      <dgm:prSet/>
      <dgm:spPr/>
      <dgm:t>
        <a:bodyPr/>
        <a:lstStyle/>
        <a:p>
          <a:endParaRPr lang="ru-RU"/>
        </a:p>
      </dgm:t>
    </dgm:pt>
    <dgm:pt modelId="{362C4AFD-7F8F-40EB-81E9-C3F42D16AD30}">
      <dgm:prSet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персональный контроль – рейтинг учителей, с перечислением проблемных компонент каждого учителя и с подсчетом рейтинга каждого учителя в зависимости от количества проблемных компонент, в том числе, и в динамике по учебным периодам;</a:t>
          </a:r>
          <a:endParaRPr lang="ru-RU" sz="1200" dirty="0"/>
        </a:p>
      </dgm:t>
    </dgm:pt>
    <dgm:pt modelId="{D355A0C9-2175-4953-99FB-D9478C497AA6}" type="parTrans" cxnId="{2985CA35-7848-4FB9-A92B-DBD10D72BF65}">
      <dgm:prSet/>
      <dgm:spPr/>
      <dgm:t>
        <a:bodyPr/>
        <a:lstStyle/>
        <a:p>
          <a:endParaRPr lang="ru-RU"/>
        </a:p>
      </dgm:t>
    </dgm:pt>
    <dgm:pt modelId="{741F9856-CD9A-4F2C-9025-AD36942FD3E2}" type="sibTrans" cxnId="{2985CA35-7848-4FB9-A92B-DBD10D72BF65}">
      <dgm:prSet/>
      <dgm:spPr/>
      <dgm:t>
        <a:bodyPr/>
        <a:lstStyle/>
        <a:p>
          <a:endParaRPr lang="ru-RU"/>
        </a:p>
      </dgm:t>
    </dgm:pt>
    <dgm:pt modelId="{2B279A65-4D83-436A-84FF-3EB2BAB4655E}">
      <dgm:prSet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ru-RU" sz="1200" dirty="0" smtClean="0"/>
            <a:t>разрыв между контрольными работами и оценочными показателями.</a:t>
          </a:r>
          <a:endParaRPr lang="ru-RU" sz="1200" dirty="0"/>
        </a:p>
      </dgm:t>
    </dgm:pt>
    <dgm:pt modelId="{C16F97E3-4EAF-47F8-8F4B-6DDCED183146}" type="parTrans" cxnId="{A5D90750-C1CC-483D-94ED-BA7B5934ED6A}">
      <dgm:prSet/>
      <dgm:spPr/>
      <dgm:t>
        <a:bodyPr/>
        <a:lstStyle/>
        <a:p>
          <a:endParaRPr lang="ru-RU"/>
        </a:p>
      </dgm:t>
    </dgm:pt>
    <dgm:pt modelId="{B773B3FE-294E-45F3-ACC8-4D1BC731139E}" type="sibTrans" cxnId="{A5D90750-C1CC-483D-94ED-BA7B5934ED6A}">
      <dgm:prSet/>
      <dgm:spPr/>
      <dgm:t>
        <a:bodyPr/>
        <a:lstStyle/>
        <a:p>
          <a:endParaRPr lang="ru-RU"/>
        </a:p>
      </dgm:t>
    </dgm:pt>
    <dgm:pt modelId="{2BBB4497-C611-4998-A1DD-E7469769E902}">
      <dgm:prSet custT="1"/>
      <dgm:spPr>
        <a:solidFill>
          <a:srgbClr val="CC99FF">
            <a:alpha val="90000"/>
          </a:srgbClr>
        </a:solidFill>
      </dgm:spPr>
      <dgm:t>
        <a:bodyPr/>
        <a:lstStyle/>
        <a:p>
          <a:endParaRPr lang="ru-RU" sz="1000" dirty="0"/>
        </a:p>
      </dgm:t>
    </dgm:pt>
    <dgm:pt modelId="{3D1FD99E-734D-4C53-AC00-F44C249DD7E5}" type="parTrans" cxnId="{8CF4A371-747A-4940-BE43-C85C7B0CBE08}">
      <dgm:prSet/>
      <dgm:spPr/>
      <dgm:t>
        <a:bodyPr/>
        <a:lstStyle/>
        <a:p>
          <a:endParaRPr lang="ru-RU"/>
        </a:p>
      </dgm:t>
    </dgm:pt>
    <dgm:pt modelId="{455203A0-D44C-4CDB-A44E-98533DFC4251}" type="sibTrans" cxnId="{8CF4A371-747A-4940-BE43-C85C7B0CBE08}">
      <dgm:prSet/>
      <dgm:spPr/>
      <dgm:t>
        <a:bodyPr/>
        <a:lstStyle/>
        <a:p>
          <a:endParaRPr lang="ru-RU"/>
        </a:p>
      </dgm:t>
    </dgm:pt>
    <dgm:pt modelId="{86C2F418-9179-4E9D-9194-A06F59543893}" type="pres">
      <dgm:prSet presAssocID="{8F567E35-D80C-4257-AD1F-FAE36ACC4F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56853-B61D-4E7C-9C40-E9BF75D803E2}" type="pres">
      <dgm:prSet presAssocID="{13AF59DC-01D9-4F4A-BBA0-B5FA21EA8B7A}" presName="composite" presStyleCnt="0"/>
      <dgm:spPr/>
    </dgm:pt>
    <dgm:pt modelId="{81B1D15E-2852-4FBD-91BF-7404FA696D66}" type="pres">
      <dgm:prSet presAssocID="{13AF59DC-01D9-4F4A-BBA0-B5FA21EA8B7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ED9D3-9E2A-4AF7-8028-67FA0C91FC68}" type="pres">
      <dgm:prSet presAssocID="{13AF59DC-01D9-4F4A-BBA0-B5FA21EA8B7A}" presName="descendantText" presStyleLbl="alignAcc1" presStyleIdx="0" presStyleCnt="3" custScaleY="145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33736-BCA1-4B27-A260-3C5EE855D48D}" type="pres">
      <dgm:prSet presAssocID="{327F892A-2BD8-406A-A635-50384E8158DB}" presName="sp" presStyleCnt="0"/>
      <dgm:spPr/>
    </dgm:pt>
    <dgm:pt modelId="{9604CD3E-137B-4776-AE45-7D4793B68D97}" type="pres">
      <dgm:prSet presAssocID="{6EC4D2FD-233D-43E6-979B-5DDABFF378D6}" presName="composite" presStyleCnt="0"/>
      <dgm:spPr/>
    </dgm:pt>
    <dgm:pt modelId="{50C2B381-0600-4964-BDC6-178A876C1A30}" type="pres">
      <dgm:prSet presAssocID="{6EC4D2FD-233D-43E6-979B-5DDABFF378D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D9BF0-E8BC-48CF-9424-C97F469C69F4}" type="pres">
      <dgm:prSet presAssocID="{6EC4D2FD-233D-43E6-979B-5DDABFF378D6}" presName="descendantText" presStyleLbl="alignAcc1" presStyleIdx="1" presStyleCnt="3" custScaleY="16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F1897-679E-438E-B402-98B556CD7A60}" type="pres">
      <dgm:prSet presAssocID="{AAA2EE38-96DF-414A-83CB-11513095E41A}" presName="sp" presStyleCnt="0"/>
      <dgm:spPr/>
    </dgm:pt>
    <dgm:pt modelId="{D435EBDA-5414-4744-BF42-F6D2358F3615}" type="pres">
      <dgm:prSet presAssocID="{97BFF696-54EF-42D8-93B2-F0476DE40DE3}" presName="composite" presStyleCnt="0"/>
      <dgm:spPr/>
    </dgm:pt>
    <dgm:pt modelId="{47F75604-3307-4252-ADF0-D47D93514023}" type="pres">
      <dgm:prSet presAssocID="{97BFF696-54EF-42D8-93B2-F0476DE40D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3B770-DF24-4912-B9FD-BB5DE176D360}" type="pres">
      <dgm:prSet presAssocID="{97BFF696-54EF-42D8-93B2-F0476DE40DE3}" presName="descendantText" presStyleLbl="alignAcc1" presStyleIdx="2" presStyleCnt="3" custScaleY="21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AF3BC-5CDE-4286-ACCD-57CAAAE42469}" type="presOf" srcId="{04FA7C5B-4953-4D3A-87F3-83694601F0AA}" destId="{8D43B770-DF24-4912-B9FD-BB5DE176D360}" srcOrd="0" destOrd="2" presId="urn:microsoft.com/office/officeart/2005/8/layout/chevron2"/>
    <dgm:cxn modelId="{89A900F8-C48A-43BA-86A8-B154C905A50A}" srcId="{13AF59DC-01D9-4F4A-BBA0-B5FA21EA8B7A}" destId="{FFFF6C05-CF0F-4F85-AEE5-5B1B2435DA3E}" srcOrd="1" destOrd="0" parTransId="{B3BAB549-B243-460C-8ABF-3C13767B6D68}" sibTransId="{4FCE7AAA-C1C9-4CF7-896C-31E46427A5CD}"/>
    <dgm:cxn modelId="{A5D90750-C1CC-483D-94ED-BA7B5934ED6A}" srcId="{97BFF696-54EF-42D8-93B2-F0476DE40DE3}" destId="{2B279A65-4D83-436A-84FF-3EB2BAB4655E}" srcOrd="3" destOrd="0" parTransId="{C16F97E3-4EAF-47F8-8F4B-6DDCED183146}" sibTransId="{B773B3FE-294E-45F3-ACC8-4D1BC731139E}"/>
    <dgm:cxn modelId="{BDE0D767-C89B-430A-9CE2-E70795B3C9B1}" type="presOf" srcId="{362C4AFD-7F8F-40EB-81E9-C3F42D16AD30}" destId="{8D43B770-DF24-4912-B9FD-BB5DE176D360}" srcOrd="0" destOrd="1" presId="urn:microsoft.com/office/officeart/2005/8/layout/chevron2"/>
    <dgm:cxn modelId="{C639EAC4-6787-478B-85FA-2788C36C5065}" type="presOf" srcId="{8F567E35-D80C-4257-AD1F-FAE36ACC4F07}" destId="{86C2F418-9179-4E9D-9194-A06F59543893}" srcOrd="0" destOrd="0" presId="urn:microsoft.com/office/officeart/2005/8/layout/chevron2"/>
    <dgm:cxn modelId="{97BC55A2-3532-47D9-BFE0-F0C1FB24B189}" type="presOf" srcId="{2BBB4497-C611-4998-A1DD-E7469769E902}" destId="{8D43B770-DF24-4912-B9FD-BB5DE176D360}" srcOrd="0" destOrd="4" presId="urn:microsoft.com/office/officeart/2005/8/layout/chevron2"/>
    <dgm:cxn modelId="{1303B5FE-7F80-4877-B020-9E9B8900D2CF}" type="presOf" srcId="{D46DD4FD-1A11-4E53-ACF3-48F149C180FE}" destId="{744D9BF0-E8BC-48CF-9424-C97F469C69F4}" srcOrd="0" destOrd="0" presId="urn:microsoft.com/office/officeart/2005/8/layout/chevron2"/>
    <dgm:cxn modelId="{6C1EA432-1CC0-43F5-8005-2FA90A963786}" srcId="{8F567E35-D80C-4257-AD1F-FAE36ACC4F07}" destId="{13AF59DC-01D9-4F4A-BBA0-B5FA21EA8B7A}" srcOrd="0" destOrd="0" parTransId="{3643FB30-43D2-4E86-8073-DE6A0A01E316}" sibTransId="{327F892A-2BD8-406A-A635-50384E8158DB}"/>
    <dgm:cxn modelId="{220730B3-3CB4-4106-93DE-634B3D068C34}" srcId="{13AF59DC-01D9-4F4A-BBA0-B5FA21EA8B7A}" destId="{53381881-3BA7-4A27-B7C9-B035F6020AF0}" srcOrd="0" destOrd="0" parTransId="{B27A54C2-A154-46D5-A37B-439A8674ADFE}" sibTransId="{FAC7362F-BE30-41E0-A365-0E8CE8F0716A}"/>
    <dgm:cxn modelId="{FECBD7F5-7620-48C8-84B9-410F16CCA57B}" srcId="{8F567E35-D80C-4257-AD1F-FAE36ACC4F07}" destId="{6EC4D2FD-233D-43E6-979B-5DDABFF378D6}" srcOrd="1" destOrd="0" parTransId="{80C2B098-9DB9-418E-9EA8-46F55018F13A}" sibTransId="{AAA2EE38-96DF-414A-83CB-11513095E41A}"/>
    <dgm:cxn modelId="{5E067952-CCDA-45BA-8271-E950EBE2D345}" type="presOf" srcId="{6EC4D2FD-233D-43E6-979B-5DDABFF378D6}" destId="{50C2B381-0600-4964-BDC6-178A876C1A30}" srcOrd="0" destOrd="0" presId="urn:microsoft.com/office/officeart/2005/8/layout/chevron2"/>
    <dgm:cxn modelId="{5DB88A01-A255-41C9-AE96-431C964B2857}" srcId="{97BFF696-54EF-42D8-93B2-F0476DE40DE3}" destId="{04FA7C5B-4953-4D3A-87F3-83694601F0AA}" srcOrd="2" destOrd="0" parTransId="{FD3218E8-E471-49A0-AF8D-F120288FFC59}" sibTransId="{7310C35D-1747-4CCA-AEE0-3A5CFE240D07}"/>
    <dgm:cxn modelId="{8FD1C19C-4D5F-44D2-84B1-6C6237C9C8A1}" srcId="{6EC4D2FD-233D-43E6-979B-5DDABFF378D6}" destId="{D46DD4FD-1A11-4E53-ACF3-48F149C180FE}" srcOrd="0" destOrd="0" parTransId="{E4BAD685-B666-431E-A839-6702C7B8F17A}" sibTransId="{EFAE3499-99A6-4E2C-BE51-EFD91824CADF}"/>
    <dgm:cxn modelId="{2E602F0F-B46F-44D7-9D3E-B1AD7AC23DFC}" type="presOf" srcId="{B505D374-03A5-4681-A875-6C2715E637D9}" destId="{8D43B770-DF24-4912-B9FD-BB5DE176D360}" srcOrd="0" destOrd="0" presId="urn:microsoft.com/office/officeart/2005/8/layout/chevron2"/>
    <dgm:cxn modelId="{5632511E-DE4D-4266-B416-D29442B804A6}" type="presOf" srcId="{53381881-3BA7-4A27-B7C9-B035F6020AF0}" destId="{1D4ED9D3-9E2A-4AF7-8028-67FA0C91FC68}" srcOrd="0" destOrd="0" presId="urn:microsoft.com/office/officeart/2005/8/layout/chevron2"/>
    <dgm:cxn modelId="{2985CA35-7848-4FB9-A92B-DBD10D72BF65}" srcId="{97BFF696-54EF-42D8-93B2-F0476DE40DE3}" destId="{362C4AFD-7F8F-40EB-81E9-C3F42D16AD30}" srcOrd="1" destOrd="0" parTransId="{D355A0C9-2175-4953-99FB-D9478C497AA6}" sibTransId="{741F9856-CD9A-4F2C-9025-AD36942FD3E2}"/>
    <dgm:cxn modelId="{B0ACE62F-A308-412D-9EDA-51C4871E91F2}" srcId="{8F567E35-D80C-4257-AD1F-FAE36ACC4F07}" destId="{97BFF696-54EF-42D8-93B2-F0476DE40DE3}" srcOrd="2" destOrd="0" parTransId="{F2013658-1B4D-4D15-96CA-D8917A20FC10}" sibTransId="{611F7C46-C396-4358-9949-19E488C423B6}"/>
    <dgm:cxn modelId="{DB95ED9A-C13E-4C07-9ACD-C6BF53A2E5AA}" type="presOf" srcId="{13AF59DC-01D9-4F4A-BBA0-B5FA21EA8B7A}" destId="{81B1D15E-2852-4FBD-91BF-7404FA696D66}" srcOrd="0" destOrd="0" presId="urn:microsoft.com/office/officeart/2005/8/layout/chevron2"/>
    <dgm:cxn modelId="{8CF4A371-747A-4940-BE43-C85C7B0CBE08}" srcId="{97BFF696-54EF-42D8-93B2-F0476DE40DE3}" destId="{2BBB4497-C611-4998-A1DD-E7469769E902}" srcOrd="4" destOrd="0" parTransId="{3D1FD99E-734D-4C53-AC00-F44C249DD7E5}" sibTransId="{455203A0-D44C-4CDB-A44E-98533DFC4251}"/>
    <dgm:cxn modelId="{2ED99124-008B-460D-B93B-54D849DE8FD1}" type="presOf" srcId="{3754ACC8-2B70-40F2-8AB4-E52A6037D514}" destId="{744D9BF0-E8BC-48CF-9424-C97F469C69F4}" srcOrd="0" destOrd="1" presId="urn:microsoft.com/office/officeart/2005/8/layout/chevron2"/>
    <dgm:cxn modelId="{7C2F884E-B70C-47F5-B194-770C61EB59B5}" srcId="{97BFF696-54EF-42D8-93B2-F0476DE40DE3}" destId="{B505D374-03A5-4681-A875-6C2715E637D9}" srcOrd="0" destOrd="0" parTransId="{745D1C9E-12AC-47E6-95CF-3E00D1211E82}" sibTransId="{66FCD263-1CD3-4EB0-A4EF-72FE5023575D}"/>
    <dgm:cxn modelId="{B4E8D823-3787-4324-AEF8-F1EDAE75FE09}" srcId="{6EC4D2FD-233D-43E6-979B-5DDABFF378D6}" destId="{3754ACC8-2B70-40F2-8AB4-E52A6037D514}" srcOrd="1" destOrd="0" parTransId="{6ACF4203-DBCD-4610-8F1B-703F901EEB47}" sibTransId="{48AFEAA2-E0CF-43FE-959F-71146987AC52}"/>
    <dgm:cxn modelId="{B98EF036-AB47-472F-9F9B-2E9EB39B68C2}" type="presOf" srcId="{97BFF696-54EF-42D8-93B2-F0476DE40DE3}" destId="{47F75604-3307-4252-ADF0-D47D93514023}" srcOrd="0" destOrd="0" presId="urn:microsoft.com/office/officeart/2005/8/layout/chevron2"/>
    <dgm:cxn modelId="{F12E1AF6-B479-43AA-95E5-08A166AC7F4E}" type="presOf" srcId="{FFFF6C05-CF0F-4F85-AEE5-5B1B2435DA3E}" destId="{1D4ED9D3-9E2A-4AF7-8028-67FA0C91FC68}" srcOrd="0" destOrd="1" presId="urn:microsoft.com/office/officeart/2005/8/layout/chevron2"/>
    <dgm:cxn modelId="{7B57E9F1-3F7D-4134-B9AC-2E5F74F33229}" type="presOf" srcId="{2B279A65-4D83-436A-84FF-3EB2BAB4655E}" destId="{8D43B770-DF24-4912-B9FD-BB5DE176D360}" srcOrd="0" destOrd="3" presId="urn:microsoft.com/office/officeart/2005/8/layout/chevron2"/>
    <dgm:cxn modelId="{3B58B46D-10D1-4A52-8CD1-E3EAA04773E5}" type="presParOf" srcId="{86C2F418-9179-4E9D-9194-A06F59543893}" destId="{2B256853-B61D-4E7C-9C40-E9BF75D803E2}" srcOrd="0" destOrd="0" presId="urn:microsoft.com/office/officeart/2005/8/layout/chevron2"/>
    <dgm:cxn modelId="{38F5179A-EACE-4424-AC24-88B2890D6286}" type="presParOf" srcId="{2B256853-B61D-4E7C-9C40-E9BF75D803E2}" destId="{81B1D15E-2852-4FBD-91BF-7404FA696D66}" srcOrd="0" destOrd="0" presId="urn:microsoft.com/office/officeart/2005/8/layout/chevron2"/>
    <dgm:cxn modelId="{D4766279-FD7E-435A-8222-3BDEE9BD8A83}" type="presParOf" srcId="{2B256853-B61D-4E7C-9C40-E9BF75D803E2}" destId="{1D4ED9D3-9E2A-4AF7-8028-67FA0C91FC68}" srcOrd="1" destOrd="0" presId="urn:microsoft.com/office/officeart/2005/8/layout/chevron2"/>
    <dgm:cxn modelId="{0ECC6C60-5E20-4964-9E18-0FED5EC2BF2B}" type="presParOf" srcId="{86C2F418-9179-4E9D-9194-A06F59543893}" destId="{C8A33736-BCA1-4B27-A260-3C5EE855D48D}" srcOrd="1" destOrd="0" presId="urn:microsoft.com/office/officeart/2005/8/layout/chevron2"/>
    <dgm:cxn modelId="{4D82CA1D-7D3C-4BE9-AF04-2683538D119E}" type="presParOf" srcId="{86C2F418-9179-4E9D-9194-A06F59543893}" destId="{9604CD3E-137B-4776-AE45-7D4793B68D97}" srcOrd="2" destOrd="0" presId="urn:microsoft.com/office/officeart/2005/8/layout/chevron2"/>
    <dgm:cxn modelId="{FC4D50FC-F561-4B8F-A909-8E78BA344726}" type="presParOf" srcId="{9604CD3E-137B-4776-AE45-7D4793B68D97}" destId="{50C2B381-0600-4964-BDC6-178A876C1A30}" srcOrd="0" destOrd="0" presId="urn:microsoft.com/office/officeart/2005/8/layout/chevron2"/>
    <dgm:cxn modelId="{7DA9EB95-3AC1-4082-85C0-8EDB564D6546}" type="presParOf" srcId="{9604CD3E-137B-4776-AE45-7D4793B68D97}" destId="{744D9BF0-E8BC-48CF-9424-C97F469C69F4}" srcOrd="1" destOrd="0" presId="urn:microsoft.com/office/officeart/2005/8/layout/chevron2"/>
    <dgm:cxn modelId="{D720D102-28D3-45E3-8DA0-AFE67BF63CFC}" type="presParOf" srcId="{86C2F418-9179-4E9D-9194-A06F59543893}" destId="{02BF1897-679E-438E-B402-98B556CD7A60}" srcOrd="3" destOrd="0" presId="urn:microsoft.com/office/officeart/2005/8/layout/chevron2"/>
    <dgm:cxn modelId="{5027ED0B-A490-4B7D-866F-73CEC928F245}" type="presParOf" srcId="{86C2F418-9179-4E9D-9194-A06F59543893}" destId="{D435EBDA-5414-4744-BF42-F6D2358F3615}" srcOrd="4" destOrd="0" presId="urn:microsoft.com/office/officeart/2005/8/layout/chevron2"/>
    <dgm:cxn modelId="{314170F6-DDE8-4D13-8328-817866DB4501}" type="presParOf" srcId="{D435EBDA-5414-4744-BF42-F6D2358F3615}" destId="{47F75604-3307-4252-ADF0-D47D93514023}" srcOrd="0" destOrd="0" presId="urn:microsoft.com/office/officeart/2005/8/layout/chevron2"/>
    <dgm:cxn modelId="{AADF2216-4746-4357-8B36-1ECBB748F2C3}" type="presParOf" srcId="{D435EBDA-5414-4744-BF42-F6D2358F3615}" destId="{8D43B770-DF24-4912-B9FD-BB5DE176D3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A03D9D-30FB-43B6-803E-F0A8F535AD2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1FC4E-B008-45D1-9400-4B560825CDBC}">
      <dgm:prSet phldrT="[Текст]"/>
      <dgm:spPr/>
      <dgm:t>
        <a:bodyPr/>
        <a:lstStyle/>
        <a:p>
          <a:r>
            <a:rPr lang="ru-RU" dirty="0" smtClean="0"/>
            <a:t>Результаты контрольных работ</a:t>
          </a:r>
          <a:endParaRPr lang="ru-RU" dirty="0"/>
        </a:p>
      </dgm:t>
    </dgm:pt>
    <dgm:pt modelId="{CADA4C21-18B2-4FC7-B335-7CE7ECB34471}" type="parTrans" cxnId="{DAB00711-0489-4C8F-B1C1-173315AB7857}">
      <dgm:prSet/>
      <dgm:spPr/>
      <dgm:t>
        <a:bodyPr/>
        <a:lstStyle/>
        <a:p>
          <a:endParaRPr lang="ru-RU"/>
        </a:p>
      </dgm:t>
    </dgm:pt>
    <dgm:pt modelId="{203C2CE9-F85E-4518-90D8-E763EB362A29}" type="sibTrans" cxnId="{DAB00711-0489-4C8F-B1C1-173315AB7857}">
      <dgm:prSet/>
      <dgm:spPr/>
      <dgm:t>
        <a:bodyPr/>
        <a:lstStyle/>
        <a:p>
          <a:endParaRPr lang="ru-RU"/>
        </a:p>
      </dgm:t>
    </dgm:pt>
    <dgm:pt modelId="{54075BA5-6973-43BE-A098-A7F7B28C8231}">
      <dgm:prSet phldrT="[Текст]" phldr="1"/>
      <dgm:spPr/>
      <dgm:t>
        <a:bodyPr/>
        <a:lstStyle/>
        <a:p>
          <a:endParaRPr lang="ru-RU" sz="800" dirty="0"/>
        </a:p>
      </dgm:t>
    </dgm:pt>
    <dgm:pt modelId="{41F6EE52-8B14-4F4F-8C24-0A0D1A2FEE3D}" type="parTrans" cxnId="{F56014F2-64B3-4616-9F07-871DC8B817C3}">
      <dgm:prSet/>
      <dgm:spPr/>
      <dgm:t>
        <a:bodyPr/>
        <a:lstStyle/>
        <a:p>
          <a:endParaRPr lang="ru-RU"/>
        </a:p>
      </dgm:t>
    </dgm:pt>
    <dgm:pt modelId="{64337A22-7945-4BCE-8FE5-2172BA3D9757}" type="sibTrans" cxnId="{F56014F2-64B3-4616-9F07-871DC8B817C3}">
      <dgm:prSet/>
      <dgm:spPr/>
      <dgm:t>
        <a:bodyPr/>
        <a:lstStyle/>
        <a:p>
          <a:endParaRPr lang="ru-RU"/>
        </a:p>
      </dgm:t>
    </dgm:pt>
    <dgm:pt modelId="{346B874D-E1E3-48D8-864A-5C883CFD1B93}">
      <dgm:prSet phldrT="[Текст]"/>
      <dgm:spPr/>
      <dgm:t>
        <a:bodyPr/>
        <a:lstStyle/>
        <a:p>
          <a:r>
            <a:rPr lang="ru-RU" dirty="0" smtClean="0"/>
            <a:t>Диагностическая карта</a:t>
          </a:r>
          <a:endParaRPr lang="ru-RU" dirty="0"/>
        </a:p>
      </dgm:t>
    </dgm:pt>
    <dgm:pt modelId="{D6F25A1E-2401-44EA-8687-77EF376F0E9C}" type="parTrans" cxnId="{1E1E6CEF-96E5-44E1-8B24-04A287E043D1}">
      <dgm:prSet/>
      <dgm:spPr/>
      <dgm:t>
        <a:bodyPr/>
        <a:lstStyle/>
        <a:p>
          <a:endParaRPr lang="ru-RU"/>
        </a:p>
      </dgm:t>
    </dgm:pt>
    <dgm:pt modelId="{FBB197ED-A7B0-48CF-83EE-FF006B589B0F}" type="sibTrans" cxnId="{1E1E6CEF-96E5-44E1-8B24-04A287E043D1}">
      <dgm:prSet/>
      <dgm:spPr/>
      <dgm:t>
        <a:bodyPr/>
        <a:lstStyle/>
        <a:p>
          <a:endParaRPr lang="ru-RU"/>
        </a:p>
      </dgm:t>
    </dgm:pt>
    <dgm:pt modelId="{8ABC34F1-01A1-47DB-9F5C-70734066EFE8}">
      <dgm:prSet phldrT="[Текст]" phldr="1"/>
      <dgm:spPr/>
      <dgm:t>
        <a:bodyPr/>
        <a:lstStyle/>
        <a:p>
          <a:endParaRPr lang="ru-RU" sz="1000" dirty="0"/>
        </a:p>
      </dgm:t>
    </dgm:pt>
    <dgm:pt modelId="{B5662E44-6598-4060-BA30-F6642FB6C7CD}" type="parTrans" cxnId="{6AF34922-997F-40CE-BBB3-2B1981C89A71}">
      <dgm:prSet/>
      <dgm:spPr/>
      <dgm:t>
        <a:bodyPr/>
        <a:lstStyle/>
        <a:p>
          <a:endParaRPr lang="ru-RU"/>
        </a:p>
      </dgm:t>
    </dgm:pt>
    <dgm:pt modelId="{D140B3BA-1349-4151-B65A-9C24B19E4760}" type="sibTrans" cxnId="{6AF34922-997F-40CE-BBB3-2B1981C89A71}">
      <dgm:prSet/>
      <dgm:spPr/>
      <dgm:t>
        <a:bodyPr/>
        <a:lstStyle/>
        <a:p>
          <a:endParaRPr lang="ru-RU"/>
        </a:p>
      </dgm:t>
    </dgm:pt>
    <dgm:pt modelId="{2BF7F803-0E19-440F-9F34-9D01AF088E05}">
      <dgm:prSet phldrT="[Текст]"/>
      <dgm:spPr/>
      <dgm:t>
        <a:bodyPr/>
        <a:lstStyle/>
        <a:p>
          <a:r>
            <a:rPr lang="ru-RU" dirty="0" smtClean="0"/>
            <a:t>Отчет классного руководителя</a:t>
          </a:r>
          <a:endParaRPr lang="ru-RU" dirty="0"/>
        </a:p>
      </dgm:t>
    </dgm:pt>
    <dgm:pt modelId="{7684E9B6-7A34-47EB-A849-B62F0D9B129C}" type="parTrans" cxnId="{4DE564E2-1C74-4A52-A123-A097023D070C}">
      <dgm:prSet/>
      <dgm:spPr/>
      <dgm:t>
        <a:bodyPr/>
        <a:lstStyle/>
        <a:p>
          <a:endParaRPr lang="ru-RU"/>
        </a:p>
      </dgm:t>
    </dgm:pt>
    <dgm:pt modelId="{791D0E9C-D5EF-40C6-8B68-D9F220637508}" type="sibTrans" cxnId="{4DE564E2-1C74-4A52-A123-A097023D070C}">
      <dgm:prSet/>
      <dgm:spPr/>
      <dgm:t>
        <a:bodyPr/>
        <a:lstStyle/>
        <a:p>
          <a:endParaRPr lang="ru-RU"/>
        </a:p>
      </dgm:t>
    </dgm:pt>
    <dgm:pt modelId="{4BE314D0-2C02-4AF1-BDDC-9AA9ACBEBB98}">
      <dgm:prSet phldrT="[Текст]" custT="1"/>
      <dgm:spPr/>
      <dgm:t>
        <a:bodyPr/>
        <a:lstStyle/>
        <a:p>
          <a:r>
            <a:rPr lang="ru-RU" sz="1400" dirty="0" smtClean="0"/>
            <a:t>с детализацией по показателям успеваемости  по сравнению со стандартом и с индексом ожидаемой результативности класса,  с перечислением учеников с проблемными компонентами с указанием неосвоенных предметов, с информацией по персональному контролю классного руководителя.</a:t>
          </a:r>
          <a:endParaRPr lang="ru-RU" sz="1400" dirty="0"/>
        </a:p>
      </dgm:t>
    </dgm:pt>
    <dgm:pt modelId="{70CA73D9-7ABA-4B5B-A88B-B329895E7C8C}" type="parTrans" cxnId="{1E020F73-C6F3-4F1F-9CC9-9E8C27F7A307}">
      <dgm:prSet/>
      <dgm:spPr/>
      <dgm:t>
        <a:bodyPr/>
        <a:lstStyle/>
        <a:p>
          <a:endParaRPr lang="ru-RU"/>
        </a:p>
      </dgm:t>
    </dgm:pt>
    <dgm:pt modelId="{2A942A29-8642-4C33-B53E-D3F8C69F4C05}" type="sibTrans" cxnId="{1E020F73-C6F3-4F1F-9CC9-9E8C27F7A307}">
      <dgm:prSet/>
      <dgm:spPr/>
      <dgm:t>
        <a:bodyPr/>
        <a:lstStyle/>
        <a:p>
          <a:endParaRPr lang="ru-RU"/>
        </a:p>
      </dgm:t>
    </dgm:pt>
    <dgm:pt modelId="{9F8B8B0F-CFE4-4F1E-979F-4C8BD843E8E2}">
      <dgm:prSet custT="1"/>
      <dgm:spPr/>
      <dgm:t>
        <a:bodyPr/>
        <a:lstStyle/>
        <a:p>
          <a:r>
            <a:rPr lang="ru-RU" sz="1400" dirty="0" smtClean="0"/>
            <a:t>с расшифровкой каждого задания в соответствии  с кодификатором Федерального института педагогических измерений (ФИПИ), а также информация об освоенных и неосвоенных контролируемых элементах содержания  (КЭС) по кодификатору ФИПИ;</a:t>
          </a:r>
          <a:endParaRPr lang="ru-RU" sz="1400" dirty="0"/>
        </a:p>
      </dgm:t>
    </dgm:pt>
    <dgm:pt modelId="{F8EBED60-0F96-48C7-9B87-7DC57BA584FB}" type="parTrans" cxnId="{02EF0677-B3E9-45C2-B9A9-7FF9BB6FCCC5}">
      <dgm:prSet/>
      <dgm:spPr/>
      <dgm:t>
        <a:bodyPr/>
        <a:lstStyle/>
        <a:p>
          <a:endParaRPr lang="ru-RU"/>
        </a:p>
      </dgm:t>
    </dgm:pt>
    <dgm:pt modelId="{BE6301E4-C960-476E-B6D7-5EF255604914}" type="sibTrans" cxnId="{02EF0677-B3E9-45C2-B9A9-7FF9BB6FCCC5}">
      <dgm:prSet/>
      <dgm:spPr/>
      <dgm:t>
        <a:bodyPr/>
        <a:lstStyle/>
        <a:p>
          <a:endParaRPr lang="ru-RU"/>
        </a:p>
      </dgm:t>
    </dgm:pt>
    <dgm:pt modelId="{A46FBF3E-ADDF-4036-9A62-1DCB0C252F47}">
      <dgm:prSet custT="1"/>
      <dgm:spPr/>
      <dgm:t>
        <a:bodyPr/>
        <a:lstStyle/>
        <a:p>
          <a:endParaRPr lang="ru-RU" sz="1400" dirty="0"/>
        </a:p>
      </dgm:t>
    </dgm:pt>
    <dgm:pt modelId="{7552C19E-2744-4DF6-9951-771663DB70AF}" type="parTrans" cxnId="{E3C36FB7-11CD-4366-A4B3-3260E670A2C2}">
      <dgm:prSet/>
      <dgm:spPr/>
      <dgm:t>
        <a:bodyPr/>
        <a:lstStyle/>
        <a:p>
          <a:endParaRPr lang="ru-RU"/>
        </a:p>
      </dgm:t>
    </dgm:pt>
    <dgm:pt modelId="{6209B7B6-F98A-475C-9483-8DB7D3B32046}" type="sibTrans" cxnId="{E3C36FB7-11CD-4366-A4B3-3260E670A2C2}">
      <dgm:prSet/>
      <dgm:spPr/>
      <dgm:t>
        <a:bodyPr/>
        <a:lstStyle/>
        <a:p>
          <a:endParaRPr lang="ru-RU"/>
        </a:p>
      </dgm:t>
    </dgm:pt>
    <dgm:pt modelId="{01DE9A5F-1F61-4636-ACC9-76B9BB84ED5E}">
      <dgm:prSet custT="1"/>
      <dgm:spPr/>
      <dgm:t>
        <a:bodyPr/>
        <a:lstStyle/>
        <a:p>
          <a:r>
            <a:rPr lang="ru-RU" sz="1400" dirty="0" smtClean="0"/>
            <a:t>по динамике средней успеваемости каждого ученика класса по учебным  периодам в разрезе предметов;</a:t>
          </a:r>
          <a:endParaRPr lang="ru-RU" sz="1400" dirty="0"/>
        </a:p>
      </dgm:t>
    </dgm:pt>
    <dgm:pt modelId="{D77B2A89-66D7-483B-A164-ACD92B5571DC}" type="parTrans" cxnId="{0BD4035C-7A17-49E6-A7ED-BF986F81435E}">
      <dgm:prSet/>
      <dgm:spPr/>
      <dgm:t>
        <a:bodyPr/>
        <a:lstStyle/>
        <a:p>
          <a:endParaRPr lang="ru-RU"/>
        </a:p>
      </dgm:t>
    </dgm:pt>
    <dgm:pt modelId="{30FB068E-1D9A-466D-B594-800FCAA772C6}" type="sibTrans" cxnId="{0BD4035C-7A17-49E6-A7ED-BF986F81435E}">
      <dgm:prSet/>
      <dgm:spPr/>
      <dgm:t>
        <a:bodyPr/>
        <a:lstStyle/>
        <a:p>
          <a:endParaRPr lang="ru-RU"/>
        </a:p>
      </dgm:t>
    </dgm:pt>
    <dgm:pt modelId="{FD5B7DE5-1F82-44DB-BB9C-6AD0C7CB6CDD}">
      <dgm:prSet custT="1"/>
      <dgm:spPr/>
      <dgm:t>
        <a:bodyPr/>
        <a:lstStyle/>
        <a:p>
          <a:pPr rtl="0"/>
          <a:r>
            <a:rPr kumimoji="0" lang="ru-RU" sz="1400" b="0" i="0" u="sng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Open Sans"/>
              <a:ea typeface="Times New Roman" pitchFamily="18" charset="0"/>
              <a:cs typeface="Arial" pitchFamily="34" charset="0"/>
            </a:rPr>
            <a:t>итоговые отметки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Open Sans"/>
              <a:ea typeface="Times New Roman" pitchFamily="18" charset="0"/>
              <a:cs typeface="Arial" pitchFamily="34" charset="0"/>
            </a:rPr>
            <a:t>, с подсчетом проблемных микрокомпонент каждого педагогического работника и с информацией по анализу учебных периодов;</a:t>
          </a:r>
          <a:endParaRPr lang="ru-RU" sz="1400" dirty="0"/>
        </a:p>
      </dgm:t>
    </dgm:pt>
    <dgm:pt modelId="{A0C659F6-C452-4E87-9C15-1EBC1BB19343}" type="parTrans" cxnId="{B217BB6B-3222-4BC4-93B3-DEBAABC2C11A}">
      <dgm:prSet/>
      <dgm:spPr/>
      <dgm:t>
        <a:bodyPr/>
        <a:lstStyle/>
        <a:p>
          <a:endParaRPr lang="ru-RU"/>
        </a:p>
      </dgm:t>
    </dgm:pt>
    <dgm:pt modelId="{8A470980-2656-4CD4-B9C1-AA99E9FFDDE9}" type="sibTrans" cxnId="{B217BB6B-3222-4BC4-93B3-DEBAABC2C11A}">
      <dgm:prSet/>
      <dgm:spPr/>
      <dgm:t>
        <a:bodyPr/>
        <a:lstStyle/>
        <a:p>
          <a:endParaRPr lang="ru-RU"/>
        </a:p>
      </dgm:t>
    </dgm:pt>
    <dgm:pt modelId="{C5B2C4FB-4918-4FB5-853E-5D035B23E9F6}" type="pres">
      <dgm:prSet presAssocID="{A9A03D9D-30FB-43B6-803E-F0A8F535AD2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207A1A1-AE6E-4155-9D58-6205A4E58E1D}" type="pres">
      <dgm:prSet presAssocID="{EB11FC4E-B008-45D1-9400-4B560825CDBC}" presName="parenttextcomposite" presStyleCnt="0"/>
      <dgm:spPr/>
    </dgm:pt>
    <dgm:pt modelId="{FB582B9E-FE08-4B02-ACDB-95EC46DA8715}" type="pres">
      <dgm:prSet presAssocID="{EB11FC4E-B008-45D1-9400-4B560825CDB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97F0E-B86E-4045-93A8-DC788F32494D}" type="pres">
      <dgm:prSet presAssocID="{EB11FC4E-B008-45D1-9400-4B560825CDBC}" presName="composite" presStyleCnt="0"/>
      <dgm:spPr/>
    </dgm:pt>
    <dgm:pt modelId="{B0F58AD1-82C3-4492-A078-43451E0EFACB}" type="pres">
      <dgm:prSet presAssocID="{EB11FC4E-B008-45D1-9400-4B560825CDBC}" presName="chevron1" presStyleLbl="alignNode1" presStyleIdx="0" presStyleCnt="21"/>
      <dgm:spPr/>
    </dgm:pt>
    <dgm:pt modelId="{4757D201-D28E-468A-BC1B-13711AC6C039}" type="pres">
      <dgm:prSet presAssocID="{EB11FC4E-B008-45D1-9400-4B560825CDBC}" presName="chevron2" presStyleLbl="alignNode1" presStyleIdx="1" presStyleCnt="21"/>
      <dgm:spPr/>
    </dgm:pt>
    <dgm:pt modelId="{FF9D258D-53C3-4D2D-9D17-E1CC188A0DBC}" type="pres">
      <dgm:prSet presAssocID="{EB11FC4E-B008-45D1-9400-4B560825CDBC}" presName="chevron3" presStyleLbl="alignNode1" presStyleIdx="2" presStyleCnt="21"/>
      <dgm:spPr/>
    </dgm:pt>
    <dgm:pt modelId="{C0F1855B-BDA1-4DD0-9111-E1A5FE1F67F4}" type="pres">
      <dgm:prSet presAssocID="{EB11FC4E-B008-45D1-9400-4B560825CDBC}" presName="chevron4" presStyleLbl="alignNode1" presStyleIdx="3" presStyleCnt="21"/>
      <dgm:spPr/>
    </dgm:pt>
    <dgm:pt modelId="{04987436-B51D-4ED9-9A4D-692169E5F355}" type="pres">
      <dgm:prSet presAssocID="{EB11FC4E-B008-45D1-9400-4B560825CDBC}" presName="chevron5" presStyleLbl="alignNode1" presStyleIdx="4" presStyleCnt="21"/>
      <dgm:spPr/>
    </dgm:pt>
    <dgm:pt modelId="{C3D039BE-E314-4720-972A-AA49DCA7C2C7}" type="pres">
      <dgm:prSet presAssocID="{EB11FC4E-B008-45D1-9400-4B560825CDBC}" presName="chevron6" presStyleLbl="alignNode1" presStyleIdx="5" presStyleCnt="21"/>
      <dgm:spPr/>
    </dgm:pt>
    <dgm:pt modelId="{4D0FCED2-E20B-489A-BE78-C9931126A228}" type="pres">
      <dgm:prSet presAssocID="{EB11FC4E-B008-45D1-9400-4B560825CDBC}" presName="chevron7" presStyleLbl="alignNode1" presStyleIdx="6" presStyleCnt="21"/>
      <dgm:spPr/>
    </dgm:pt>
    <dgm:pt modelId="{CF6198FA-9683-4F14-B265-D42898F5F2A7}" type="pres">
      <dgm:prSet presAssocID="{EB11FC4E-B008-45D1-9400-4B560825CDBC}" presName="childtext" presStyleLbl="solidFgAcc1" presStyleIdx="0" presStyleCnt="3" custScaleX="98674" custScaleY="7685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C7E7B-BB56-4F1A-BBF7-B90BC6E53A87}" type="pres">
      <dgm:prSet presAssocID="{203C2CE9-F85E-4518-90D8-E763EB362A29}" presName="sibTrans" presStyleCnt="0"/>
      <dgm:spPr/>
    </dgm:pt>
    <dgm:pt modelId="{587B2316-36AC-44F0-8B45-7B0EDBD2AC7D}" type="pres">
      <dgm:prSet presAssocID="{346B874D-E1E3-48D8-864A-5C883CFD1B93}" presName="parenttextcomposite" presStyleCnt="0"/>
      <dgm:spPr/>
    </dgm:pt>
    <dgm:pt modelId="{F347F82E-E7C1-40B8-9CD2-B673BABFC638}" type="pres">
      <dgm:prSet presAssocID="{346B874D-E1E3-48D8-864A-5C883CFD1B9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2979-A2BC-4424-823D-156F8DBEDCD0}" type="pres">
      <dgm:prSet presAssocID="{346B874D-E1E3-48D8-864A-5C883CFD1B93}" presName="composite" presStyleCnt="0"/>
      <dgm:spPr/>
    </dgm:pt>
    <dgm:pt modelId="{15D12E3A-8050-42D0-BDCE-73711FA859E8}" type="pres">
      <dgm:prSet presAssocID="{346B874D-E1E3-48D8-864A-5C883CFD1B93}" presName="chevron1" presStyleLbl="alignNode1" presStyleIdx="7" presStyleCnt="21"/>
      <dgm:spPr/>
    </dgm:pt>
    <dgm:pt modelId="{7FF8F44F-A7AD-44EC-A5B1-1C9295DC1853}" type="pres">
      <dgm:prSet presAssocID="{346B874D-E1E3-48D8-864A-5C883CFD1B93}" presName="chevron2" presStyleLbl="alignNode1" presStyleIdx="8" presStyleCnt="21"/>
      <dgm:spPr/>
    </dgm:pt>
    <dgm:pt modelId="{7A36FB69-D5FC-4B59-B8B6-C70CC47BF136}" type="pres">
      <dgm:prSet presAssocID="{346B874D-E1E3-48D8-864A-5C883CFD1B93}" presName="chevron3" presStyleLbl="alignNode1" presStyleIdx="9" presStyleCnt="21"/>
      <dgm:spPr/>
    </dgm:pt>
    <dgm:pt modelId="{87BC9204-79C8-46F5-9C1A-AF7C59CC35EF}" type="pres">
      <dgm:prSet presAssocID="{346B874D-E1E3-48D8-864A-5C883CFD1B93}" presName="chevron4" presStyleLbl="alignNode1" presStyleIdx="10" presStyleCnt="21"/>
      <dgm:spPr/>
    </dgm:pt>
    <dgm:pt modelId="{B8AE17D3-7424-400E-B4C7-6749FDFBC376}" type="pres">
      <dgm:prSet presAssocID="{346B874D-E1E3-48D8-864A-5C883CFD1B93}" presName="chevron5" presStyleLbl="alignNode1" presStyleIdx="11" presStyleCnt="21"/>
      <dgm:spPr/>
    </dgm:pt>
    <dgm:pt modelId="{89293D49-4E89-4890-9EB3-1A1175DFE47C}" type="pres">
      <dgm:prSet presAssocID="{346B874D-E1E3-48D8-864A-5C883CFD1B93}" presName="chevron6" presStyleLbl="alignNode1" presStyleIdx="12" presStyleCnt="21"/>
      <dgm:spPr/>
    </dgm:pt>
    <dgm:pt modelId="{A5C257DC-29BB-4AB6-960B-55FF056A2427}" type="pres">
      <dgm:prSet presAssocID="{346B874D-E1E3-48D8-864A-5C883CFD1B93}" presName="chevron7" presStyleLbl="alignNode1" presStyleIdx="13" presStyleCnt="21"/>
      <dgm:spPr/>
    </dgm:pt>
    <dgm:pt modelId="{3D3AA3CB-A0EE-4280-8960-CC67C27C3109}" type="pres">
      <dgm:prSet presAssocID="{346B874D-E1E3-48D8-864A-5C883CFD1B93}" presName="childtext" presStyleLbl="solidFgAcc1" presStyleIdx="1" presStyleCnt="3" custScaleY="9207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DDB11-2E26-4C07-9526-32F2BCB09A92}" type="pres">
      <dgm:prSet presAssocID="{FBB197ED-A7B0-48CF-83EE-FF006B589B0F}" presName="sibTrans" presStyleCnt="0"/>
      <dgm:spPr/>
    </dgm:pt>
    <dgm:pt modelId="{42EC797C-DEC9-4B35-8B08-174CC07B79D8}" type="pres">
      <dgm:prSet presAssocID="{2BF7F803-0E19-440F-9F34-9D01AF088E05}" presName="parenttextcomposite" presStyleCnt="0"/>
      <dgm:spPr/>
    </dgm:pt>
    <dgm:pt modelId="{5F8D6211-54E8-41A0-B712-0922EEF6CB5A}" type="pres">
      <dgm:prSet presAssocID="{2BF7F803-0E19-440F-9F34-9D01AF088E0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A5BD8-8003-485B-AD79-F092401263BB}" type="pres">
      <dgm:prSet presAssocID="{2BF7F803-0E19-440F-9F34-9D01AF088E05}" presName="composite" presStyleCnt="0"/>
      <dgm:spPr/>
    </dgm:pt>
    <dgm:pt modelId="{8E5CAC7B-8AD3-41A5-A4A5-74807DD64379}" type="pres">
      <dgm:prSet presAssocID="{2BF7F803-0E19-440F-9F34-9D01AF088E05}" presName="chevron1" presStyleLbl="alignNode1" presStyleIdx="14" presStyleCnt="21"/>
      <dgm:spPr/>
    </dgm:pt>
    <dgm:pt modelId="{68EA0B95-5F21-4E86-807D-8F19283DE6CF}" type="pres">
      <dgm:prSet presAssocID="{2BF7F803-0E19-440F-9F34-9D01AF088E05}" presName="chevron2" presStyleLbl="alignNode1" presStyleIdx="15" presStyleCnt="21"/>
      <dgm:spPr/>
    </dgm:pt>
    <dgm:pt modelId="{960E24D0-855F-4347-87C9-66969E82EF62}" type="pres">
      <dgm:prSet presAssocID="{2BF7F803-0E19-440F-9F34-9D01AF088E05}" presName="chevron3" presStyleLbl="alignNode1" presStyleIdx="16" presStyleCnt="21"/>
      <dgm:spPr/>
    </dgm:pt>
    <dgm:pt modelId="{9868CAD5-5062-4C19-8245-4AA556B4E388}" type="pres">
      <dgm:prSet presAssocID="{2BF7F803-0E19-440F-9F34-9D01AF088E05}" presName="chevron4" presStyleLbl="alignNode1" presStyleIdx="17" presStyleCnt="21"/>
      <dgm:spPr/>
    </dgm:pt>
    <dgm:pt modelId="{0788307C-565E-4BA5-97D7-30C3DC8C904F}" type="pres">
      <dgm:prSet presAssocID="{2BF7F803-0E19-440F-9F34-9D01AF088E05}" presName="chevron5" presStyleLbl="alignNode1" presStyleIdx="18" presStyleCnt="21"/>
      <dgm:spPr/>
    </dgm:pt>
    <dgm:pt modelId="{9D98B586-4F68-4937-AF95-ACCF6CB65066}" type="pres">
      <dgm:prSet presAssocID="{2BF7F803-0E19-440F-9F34-9D01AF088E05}" presName="chevron6" presStyleLbl="alignNode1" presStyleIdx="19" presStyleCnt="21"/>
      <dgm:spPr/>
    </dgm:pt>
    <dgm:pt modelId="{5967D459-1685-408E-A067-4EAB8B3B3148}" type="pres">
      <dgm:prSet presAssocID="{2BF7F803-0E19-440F-9F34-9D01AF088E05}" presName="chevron7" presStyleLbl="alignNode1" presStyleIdx="20" presStyleCnt="21"/>
      <dgm:spPr/>
    </dgm:pt>
    <dgm:pt modelId="{B55DF254-FCAA-4DA2-B116-08944570C552}" type="pres">
      <dgm:prSet presAssocID="{2BF7F803-0E19-440F-9F34-9D01AF088E05}" presName="childtext" presStyleLbl="solidFgAcc1" presStyleIdx="2" presStyleCnt="3" custScaleY="11137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00711-0489-4C8F-B1C1-173315AB7857}" srcId="{A9A03D9D-30FB-43B6-803E-F0A8F535AD2C}" destId="{EB11FC4E-B008-45D1-9400-4B560825CDBC}" srcOrd="0" destOrd="0" parTransId="{CADA4C21-18B2-4FC7-B335-7CE7ECB34471}" sibTransId="{203C2CE9-F85E-4518-90D8-E763EB362A29}"/>
    <dgm:cxn modelId="{C4D70D8B-4A86-4E85-B28A-81ACDDBC3447}" type="presOf" srcId="{9F8B8B0F-CFE4-4F1E-979F-4C8BD843E8E2}" destId="{CF6198FA-9683-4F14-B265-D42898F5F2A7}" srcOrd="0" destOrd="1" presId="urn:microsoft.com/office/officeart/2008/layout/VerticalAccentList"/>
    <dgm:cxn modelId="{02EF0677-B3E9-45C2-B9A9-7FF9BB6FCCC5}" srcId="{EB11FC4E-B008-45D1-9400-4B560825CDBC}" destId="{9F8B8B0F-CFE4-4F1E-979F-4C8BD843E8E2}" srcOrd="1" destOrd="0" parTransId="{F8EBED60-0F96-48C7-9B87-7DC57BA584FB}" sibTransId="{BE6301E4-C960-476E-B6D7-5EF255604914}"/>
    <dgm:cxn modelId="{0BD4035C-7A17-49E6-A7ED-BF986F81435E}" srcId="{346B874D-E1E3-48D8-864A-5C883CFD1B93}" destId="{01DE9A5F-1F61-4636-ACC9-76B9BB84ED5E}" srcOrd="1" destOrd="0" parTransId="{D77B2A89-66D7-483B-A164-ACD92B5571DC}" sibTransId="{30FB068E-1D9A-466D-B594-800FCAA772C6}"/>
    <dgm:cxn modelId="{B217BB6B-3222-4BC4-93B3-DEBAABC2C11A}" srcId="{346B874D-E1E3-48D8-864A-5C883CFD1B93}" destId="{FD5B7DE5-1F82-44DB-BB9C-6AD0C7CB6CDD}" srcOrd="2" destOrd="0" parTransId="{A0C659F6-C452-4E87-9C15-1EBC1BB19343}" sibTransId="{8A470980-2656-4CD4-B9C1-AA99E9FFDDE9}"/>
    <dgm:cxn modelId="{7F736B7E-EA9F-440F-AA52-62D1FDF8638C}" type="presOf" srcId="{8ABC34F1-01A1-47DB-9F5C-70734066EFE8}" destId="{3D3AA3CB-A0EE-4280-8960-CC67C27C3109}" srcOrd="0" destOrd="0" presId="urn:microsoft.com/office/officeart/2008/layout/VerticalAccentList"/>
    <dgm:cxn modelId="{D3B49095-8169-41E2-A124-198BDF6F4F14}" type="presOf" srcId="{01DE9A5F-1F61-4636-ACC9-76B9BB84ED5E}" destId="{3D3AA3CB-A0EE-4280-8960-CC67C27C3109}" srcOrd="0" destOrd="1" presId="urn:microsoft.com/office/officeart/2008/layout/VerticalAccentList"/>
    <dgm:cxn modelId="{532AB1B3-20D1-45C3-868F-C5853FD88E24}" type="presOf" srcId="{2BF7F803-0E19-440F-9F34-9D01AF088E05}" destId="{5F8D6211-54E8-41A0-B712-0922EEF6CB5A}" srcOrd="0" destOrd="0" presId="urn:microsoft.com/office/officeart/2008/layout/VerticalAccentList"/>
    <dgm:cxn modelId="{1E020F73-C6F3-4F1F-9CC9-9E8C27F7A307}" srcId="{2BF7F803-0E19-440F-9F34-9D01AF088E05}" destId="{4BE314D0-2C02-4AF1-BDDC-9AA9ACBEBB98}" srcOrd="0" destOrd="0" parTransId="{70CA73D9-7ABA-4B5B-A88B-B329895E7C8C}" sibTransId="{2A942A29-8642-4C33-B53E-D3F8C69F4C05}"/>
    <dgm:cxn modelId="{4DE564E2-1C74-4A52-A123-A097023D070C}" srcId="{A9A03D9D-30FB-43B6-803E-F0A8F535AD2C}" destId="{2BF7F803-0E19-440F-9F34-9D01AF088E05}" srcOrd="2" destOrd="0" parTransId="{7684E9B6-7A34-47EB-A849-B62F0D9B129C}" sibTransId="{791D0E9C-D5EF-40C6-8B68-D9F220637508}"/>
    <dgm:cxn modelId="{E3C36FB7-11CD-4366-A4B3-3260E670A2C2}" srcId="{EB11FC4E-B008-45D1-9400-4B560825CDBC}" destId="{A46FBF3E-ADDF-4036-9A62-1DCB0C252F47}" srcOrd="2" destOrd="0" parTransId="{7552C19E-2744-4DF6-9951-771663DB70AF}" sibTransId="{6209B7B6-F98A-475C-9483-8DB7D3B32046}"/>
    <dgm:cxn modelId="{67CBED14-530A-4FD2-A7C2-E9E43F429A88}" type="presOf" srcId="{4BE314D0-2C02-4AF1-BDDC-9AA9ACBEBB98}" destId="{B55DF254-FCAA-4DA2-B116-08944570C552}" srcOrd="0" destOrd="0" presId="urn:microsoft.com/office/officeart/2008/layout/VerticalAccentList"/>
    <dgm:cxn modelId="{6AF34922-997F-40CE-BBB3-2B1981C89A71}" srcId="{346B874D-E1E3-48D8-864A-5C883CFD1B93}" destId="{8ABC34F1-01A1-47DB-9F5C-70734066EFE8}" srcOrd="0" destOrd="0" parTransId="{B5662E44-6598-4060-BA30-F6642FB6C7CD}" sibTransId="{D140B3BA-1349-4151-B65A-9C24B19E4760}"/>
    <dgm:cxn modelId="{1E1E6CEF-96E5-44E1-8B24-04A287E043D1}" srcId="{A9A03D9D-30FB-43B6-803E-F0A8F535AD2C}" destId="{346B874D-E1E3-48D8-864A-5C883CFD1B93}" srcOrd="1" destOrd="0" parTransId="{D6F25A1E-2401-44EA-8687-77EF376F0E9C}" sibTransId="{FBB197ED-A7B0-48CF-83EE-FF006B589B0F}"/>
    <dgm:cxn modelId="{E3694893-4D94-4DF3-BB89-DECA5E06CCF2}" type="presOf" srcId="{EB11FC4E-B008-45D1-9400-4B560825CDBC}" destId="{FB582B9E-FE08-4B02-ACDB-95EC46DA8715}" srcOrd="0" destOrd="0" presId="urn:microsoft.com/office/officeart/2008/layout/VerticalAccentList"/>
    <dgm:cxn modelId="{81EF6161-6BAF-46A2-AACF-648652DD8F0A}" type="presOf" srcId="{A46FBF3E-ADDF-4036-9A62-1DCB0C252F47}" destId="{CF6198FA-9683-4F14-B265-D42898F5F2A7}" srcOrd="0" destOrd="2" presId="urn:microsoft.com/office/officeart/2008/layout/VerticalAccentList"/>
    <dgm:cxn modelId="{3FCDDB87-A536-4D7C-9C77-FB2C3F9EC071}" type="presOf" srcId="{346B874D-E1E3-48D8-864A-5C883CFD1B93}" destId="{F347F82E-E7C1-40B8-9CD2-B673BABFC638}" srcOrd="0" destOrd="0" presId="urn:microsoft.com/office/officeart/2008/layout/VerticalAccentList"/>
    <dgm:cxn modelId="{92BF048A-3353-4A63-801B-C7E06A7277E7}" type="presOf" srcId="{A9A03D9D-30FB-43B6-803E-F0A8F535AD2C}" destId="{C5B2C4FB-4918-4FB5-853E-5D035B23E9F6}" srcOrd="0" destOrd="0" presId="urn:microsoft.com/office/officeart/2008/layout/VerticalAccentList"/>
    <dgm:cxn modelId="{F56014F2-64B3-4616-9F07-871DC8B817C3}" srcId="{EB11FC4E-B008-45D1-9400-4B560825CDBC}" destId="{54075BA5-6973-43BE-A098-A7F7B28C8231}" srcOrd="0" destOrd="0" parTransId="{41F6EE52-8B14-4F4F-8C24-0A0D1A2FEE3D}" sibTransId="{64337A22-7945-4BCE-8FE5-2172BA3D9757}"/>
    <dgm:cxn modelId="{8B016C82-51AD-41F0-9AF0-4164B6705DC9}" type="presOf" srcId="{FD5B7DE5-1F82-44DB-BB9C-6AD0C7CB6CDD}" destId="{3D3AA3CB-A0EE-4280-8960-CC67C27C3109}" srcOrd="0" destOrd="2" presId="urn:microsoft.com/office/officeart/2008/layout/VerticalAccentList"/>
    <dgm:cxn modelId="{928095CF-1075-4D68-8E6F-5B42432DF171}" type="presOf" srcId="{54075BA5-6973-43BE-A098-A7F7B28C8231}" destId="{CF6198FA-9683-4F14-B265-D42898F5F2A7}" srcOrd="0" destOrd="0" presId="urn:microsoft.com/office/officeart/2008/layout/VerticalAccentList"/>
    <dgm:cxn modelId="{C8BF20D3-9957-4E8F-A441-F7E82351862B}" type="presParOf" srcId="{C5B2C4FB-4918-4FB5-853E-5D035B23E9F6}" destId="{9207A1A1-AE6E-4155-9D58-6205A4E58E1D}" srcOrd="0" destOrd="0" presId="urn:microsoft.com/office/officeart/2008/layout/VerticalAccentList"/>
    <dgm:cxn modelId="{7B21F756-8AFE-40DA-9CD9-3EDF417CFEDA}" type="presParOf" srcId="{9207A1A1-AE6E-4155-9D58-6205A4E58E1D}" destId="{FB582B9E-FE08-4B02-ACDB-95EC46DA8715}" srcOrd="0" destOrd="0" presId="urn:microsoft.com/office/officeart/2008/layout/VerticalAccentList"/>
    <dgm:cxn modelId="{058B4784-6D4E-4B9A-91BF-658D7AEC3676}" type="presParOf" srcId="{C5B2C4FB-4918-4FB5-853E-5D035B23E9F6}" destId="{7F997F0E-B86E-4045-93A8-DC788F32494D}" srcOrd="1" destOrd="0" presId="urn:microsoft.com/office/officeart/2008/layout/VerticalAccentList"/>
    <dgm:cxn modelId="{597F8146-94B5-4BA9-A65F-138822A78E4E}" type="presParOf" srcId="{7F997F0E-B86E-4045-93A8-DC788F32494D}" destId="{B0F58AD1-82C3-4492-A078-43451E0EFACB}" srcOrd="0" destOrd="0" presId="urn:microsoft.com/office/officeart/2008/layout/VerticalAccentList"/>
    <dgm:cxn modelId="{84F27D8E-B182-4764-82A9-3EAE3D9CADE9}" type="presParOf" srcId="{7F997F0E-B86E-4045-93A8-DC788F32494D}" destId="{4757D201-D28E-468A-BC1B-13711AC6C039}" srcOrd="1" destOrd="0" presId="urn:microsoft.com/office/officeart/2008/layout/VerticalAccentList"/>
    <dgm:cxn modelId="{F42423AE-21D2-4C11-AAED-44B82874E0C4}" type="presParOf" srcId="{7F997F0E-B86E-4045-93A8-DC788F32494D}" destId="{FF9D258D-53C3-4D2D-9D17-E1CC188A0DBC}" srcOrd="2" destOrd="0" presId="urn:microsoft.com/office/officeart/2008/layout/VerticalAccentList"/>
    <dgm:cxn modelId="{2F297E1C-FBDC-4F8B-8967-BA32C7EF8C41}" type="presParOf" srcId="{7F997F0E-B86E-4045-93A8-DC788F32494D}" destId="{C0F1855B-BDA1-4DD0-9111-E1A5FE1F67F4}" srcOrd="3" destOrd="0" presId="urn:microsoft.com/office/officeart/2008/layout/VerticalAccentList"/>
    <dgm:cxn modelId="{47FD26C7-9AB3-4125-B54C-2F2BB7A45044}" type="presParOf" srcId="{7F997F0E-B86E-4045-93A8-DC788F32494D}" destId="{04987436-B51D-4ED9-9A4D-692169E5F355}" srcOrd="4" destOrd="0" presId="urn:microsoft.com/office/officeart/2008/layout/VerticalAccentList"/>
    <dgm:cxn modelId="{4451D280-146F-47ED-9706-23121B5D5E6A}" type="presParOf" srcId="{7F997F0E-B86E-4045-93A8-DC788F32494D}" destId="{C3D039BE-E314-4720-972A-AA49DCA7C2C7}" srcOrd="5" destOrd="0" presId="urn:microsoft.com/office/officeart/2008/layout/VerticalAccentList"/>
    <dgm:cxn modelId="{86E5A2FB-45A6-4367-A1AD-DAA2543B7756}" type="presParOf" srcId="{7F997F0E-B86E-4045-93A8-DC788F32494D}" destId="{4D0FCED2-E20B-489A-BE78-C9931126A228}" srcOrd="6" destOrd="0" presId="urn:microsoft.com/office/officeart/2008/layout/VerticalAccentList"/>
    <dgm:cxn modelId="{EFA5575E-161A-4DB1-95E5-E34F1B0443EC}" type="presParOf" srcId="{7F997F0E-B86E-4045-93A8-DC788F32494D}" destId="{CF6198FA-9683-4F14-B265-D42898F5F2A7}" srcOrd="7" destOrd="0" presId="urn:microsoft.com/office/officeart/2008/layout/VerticalAccentList"/>
    <dgm:cxn modelId="{D57FD83E-890D-4E5A-AA80-9D34518E9B63}" type="presParOf" srcId="{C5B2C4FB-4918-4FB5-853E-5D035B23E9F6}" destId="{97CC7E7B-BB56-4F1A-BBF7-B90BC6E53A87}" srcOrd="2" destOrd="0" presId="urn:microsoft.com/office/officeart/2008/layout/VerticalAccentList"/>
    <dgm:cxn modelId="{17EFA69A-3718-43D4-8B2E-98354099BBF8}" type="presParOf" srcId="{C5B2C4FB-4918-4FB5-853E-5D035B23E9F6}" destId="{587B2316-36AC-44F0-8B45-7B0EDBD2AC7D}" srcOrd="3" destOrd="0" presId="urn:microsoft.com/office/officeart/2008/layout/VerticalAccentList"/>
    <dgm:cxn modelId="{64BB0AED-70FF-4366-AE60-6B95A4465547}" type="presParOf" srcId="{587B2316-36AC-44F0-8B45-7B0EDBD2AC7D}" destId="{F347F82E-E7C1-40B8-9CD2-B673BABFC638}" srcOrd="0" destOrd="0" presId="urn:microsoft.com/office/officeart/2008/layout/VerticalAccentList"/>
    <dgm:cxn modelId="{366EAE88-0B6F-47E9-8E8A-DB721E7B9CC6}" type="presParOf" srcId="{C5B2C4FB-4918-4FB5-853E-5D035B23E9F6}" destId="{E7622979-A2BC-4424-823D-156F8DBEDCD0}" srcOrd="4" destOrd="0" presId="urn:microsoft.com/office/officeart/2008/layout/VerticalAccentList"/>
    <dgm:cxn modelId="{82BCE7E4-4B0F-4CBF-A36A-FC1480FC46AA}" type="presParOf" srcId="{E7622979-A2BC-4424-823D-156F8DBEDCD0}" destId="{15D12E3A-8050-42D0-BDCE-73711FA859E8}" srcOrd="0" destOrd="0" presId="urn:microsoft.com/office/officeart/2008/layout/VerticalAccentList"/>
    <dgm:cxn modelId="{DFC66019-FAE8-4B67-A676-6B881D58ED67}" type="presParOf" srcId="{E7622979-A2BC-4424-823D-156F8DBEDCD0}" destId="{7FF8F44F-A7AD-44EC-A5B1-1C9295DC1853}" srcOrd="1" destOrd="0" presId="urn:microsoft.com/office/officeart/2008/layout/VerticalAccentList"/>
    <dgm:cxn modelId="{20DF84C0-0203-478A-B8DF-D32774A043A2}" type="presParOf" srcId="{E7622979-A2BC-4424-823D-156F8DBEDCD0}" destId="{7A36FB69-D5FC-4B59-B8B6-C70CC47BF136}" srcOrd="2" destOrd="0" presId="urn:microsoft.com/office/officeart/2008/layout/VerticalAccentList"/>
    <dgm:cxn modelId="{7666E493-2B43-43D9-AE81-2474E3F85385}" type="presParOf" srcId="{E7622979-A2BC-4424-823D-156F8DBEDCD0}" destId="{87BC9204-79C8-46F5-9C1A-AF7C59CC35EF}" srcOrd="3" destOrd="0" presId="urn:microsoft.com/office/officeart/2008/layout/VerticalAccentList"/>
    <dgm:cxn modelId="{CE52C96C-D099-436B-A8B9-D877E09AD7BA}" type="presParOf" srcId="{E7622979-A2BC-4424-823D-156F8DBEDCD0}" destId="{B8AE17D3-7424-400E-B4C7-6749FDFBC376}" srcOrd="4" destOrd="0" presId="urn:microsoft.com/office/officeart/2008/layout/VerticalAccentList"/>
    <dgm:cxn modelId="{8F811364-8BDC-41C3-B708-48830BC9F963}" type="presParOf" srcId="{E7622979-A2BC-4424-823D-156F8DBEDCD0}" destId="{89293D49-4E89-4890-9EB3-1A1175DFE47C}" srcOrd="5" destOrd="0" presId="urn:microsoft.com/office/officeart/2008/layout/VerticalAccentList"/>
    <dgm:cxn modelId="{727FD32E-22AD-471B-AD2E-FBE70E03495A}" type="presParOf" srcId="{E7622979-A2BC-4424-823D-156F8DBEDCD0}" destId="{A5C257DC-29BB-4AB6-960B-55FF056A2427}" srcOrd="6" destOrd="0" presId="urn:microsoft.com/office/officeart/2008/layout/VerticalAccentList"/>
    <dgm:cxn modelId="{031F5864-53C1-4E6F-AAD7-4C2837A74671}" type="presParOf" srcId="{E7622979-A2BC-4424-823D-156F8DBEDCD0}" destId="{3D3AA3CB-A0EE-4280-8960-CC67C27C3109}" srcOrd="7" destOrd="0" presId="urn:microsoft.com/office/officeart/2008/layout/VerticalAccentList"/>
    <dgm:cxn modelId="{CB552564-01B5-4E19-88EE-F16193497546}" type="presParOf" srcId="{C5B2C4FB-4918-4FB5-853E-5D035B23E9F6}" destId="{DE5DDB11-2E26-4C07-9526-32F2BCB09A92}" srcOrd="5" destOrd="0" presId="urn:microsoft.com/office/officeart/2008/layout/VerticalAccentList"/>
    <dgm:cxn modelId="{29E63F73-5FE9-4C8D-ACDE-D469BA9ECE16}" type="presParOf" srcId="{C5B2C4FB-4918-4FB5-853E-5D035B23E9F6}" destId="{42EC797C-DEC9-4B35-8B08-174CC07B79D8}" srcOrd="6" destOrd="0" presId="urn:microsoft.com/office/officeart/2008/layout/VerticalAccentList"/>
    <dgm:cxn modelId="{10351F6E-3503-4649-A617-1EC0DAA67B1A}" type="presParOf" srcId="{42EC797C-DEC9-4B35-8B08-174CC07B79D8}" destId="{5F8D6211-54E8-41A0-B712-0922EEF6CB5A}" srcOrd="0" destOrd="0" presId="urn:microsoft.com/office/officeart/2008/layout/VerticalAccentList"/>
    <dgm:cxn modelId="{91AE4B06-E70C-4D51-A80F-49B95367FC78}" type="presParOf" srcId="{C5B2C4FB-4918-4FB5-853E-5D035B23E9F6}" destId="{0BDA5BD8-8003-485B-AD79-F092401263BB}" srcOrd="7" destOrd="0" presId="urn:microsoft.com/office/officeart/2008/layout/VerticalAccentList"/>
    <dgm:cxn modelId="{D4067478-592B-4A66-B909-9236C63CB156}" type="presParOf" srcId="{0BDA5BD8-8003-485B-AD79-F092401263BB}" destId="{8E5CAC7B-8AD3-41A5-A4A5-74807DD64379}" srcOrd="0" destOrd="0" presId="urn:microsoft.com/office/officeart/2008/layout/VerticalAccentList"/>
    <dgm:cxn modelId="{ED7D15EF-98F7-478F-8928-8E2B838AC4CA}" type="presParOf" srcId="{0BDA5BD8-8003-485B-AD79-F092401263BB}" destId="{68EA0B95-5F21-4E86-807D-8F19283DE6CF}" srcOrd="1" destOrd="0" presId="urn:microsoft.com/office/officeart/2008/layout/VerticalAccentList"/>
    <dgm:cxn modelId="{6870AF74-4374-4A1B-AA83-63D53417A744}" type="presParOf" srcId="{0BDA5BD8-8003-485B-AD79-F092401263BB}" destId="{960E24D0-855F-4347-87C9-66969E82EF62}" srcOrd="2" destOrd="0" presId="urn:microsoft.com/office/officeart/2008/layout/VerticalAccentList"/>
    <dgm:cxn modelId="{B84E9AA0-1F1E-4DEA-8E27-9885342EF3B7}" type="presParOf" srcId="{0BDA5BD8-8003-485B-AD79-F092401263BB}" destId="{9868CAD5-5062-4C19-8245-4AA556B4E388}" srcOrd="3" destOrd="0" presId="urn:microsoft.com/office/officeart/2008/layout/VerticalAccentList"/>
    <dgm:cxn modelId="{8875B53D-134C-41EE-A661-CDB94F9AB41C}" type="presParOf" srcId="{0BDA5BD8-8003-485B-AD79-F092401263BB}" destId="{0788307C-565E-4BA5-97D7-30C3DC8C904F}" srcOrd="4" destOrd="0" presId="urn:microsoft.com/office/officeart/2008/layout/VerticalAccentList"/>
    <dgm:cxn modelId="{DE817539-7D47-45CC-A22E-3E65EB5DD98F}" type="presParOf" srcId="{0BDA5BD8-8003-485B-AD79-F092401263BB}" destId="{9D98B586-4F68-4937-AF95-ACCF6CB65066}" srcOrd="5" destOrd="0" presId="urn:microsoft.com/office/officeart/2008/layout/VerticalAccentList"/>
    <dgm:cxn modelId="{81326AF4-4CBE-4B82-AB20-10D4881F877A}" type="presParOf" srcId="{0BDA5BD8-8003-485B-AD79-F092401263BB}" destId="{5967D459-1685-408E-A067-4EAB8B3B3148}" srcOrd="6" destOrd="0" presId="urn:microsoft.com/office/officeart/2008/layout/VerticalAccentList"/>
    <dgm:cxn modelId="{1DE99833-BAD1-4CC1-996B-A3C3903C44D9}" type="presParOf" srcId="{0BDA5BD8-8003-485B-AD79-F092401263BB}" destId="{B55DF254-FCAA-4DA2-B116-08944570C55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FD2CB-9DB2-4F9A-8EAE-3C65D48D287C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CF185-5372-4956-8879-DEF94B5BC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9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Отчеты в модуле МСОКО формируются по следующим видам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CF185-5372-4956-8879-DEF94B5BC1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1585FA-1E4A-4DB4-8515-51319DF0E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2084-FBEB-41D7-88C2-82F19C399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9C5F6-7D8F-41EC-AB76-30F39D879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B756F-2D33-442C-BBC3-E72650163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48D48-3A72-4244-B4A9-9BD8E0E4C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A6CD4-D15B-41D7-9EF1-2EE172DF5C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20E7-71B7-417A-86DF-6D8DE20C8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53CD8-8991-4A86-A829-2E7386E4A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BE23C-477C-4860-9A25-32219D6B7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1793-8281-49A4-B619-0C9C6114E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E366C-C7D8-476C-8913-F7746D7D3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3A997A96-10E6-4A46-AEC2-D57267166F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9144000" cy="609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b="1" dirty="0" smtClean="0"/>
              <a:t>Организация независимой  </a:t>
            </a:r>
            <a:r>
              <a:rPr lang="ru-RU" b="1" dirty="0"/>
              <a:t>оценки качества </a:t>
            </a:r>
            <a:r>
              <a:rPr lang="ru-RU" b="1" dirty="0" smtClean="0"/>
              <a:t>образования с использованием модуля МСОКО АС «Сетевой город. Образование.»</a:t>
            </a:r>
            <a:endParaRPr 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5448" y="4365104"/>
            <a:ext cx="4968552" cy="1008112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Мачинская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С.В.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директор МБОУ ДПО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УМЦ г Челябинска</a:t>
            </a:r>
          </a:p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Кемерова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Л.В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к.п.н.,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начальник отдела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оценки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качества образования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МБОУ ДПО УМЦ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26611457"/>
              </p:ext>
            </p:extLst>
          </p:nvPr>
        </p:nvGraphicFramePr>
        <p:xfrm>
          <a:off x="467544" y="260648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569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2000" dirty="0"/>
              <a:t>Оценка качества образования ООО базируется </a:t>
            </a:r>
            <a:r>
              <a:rPr lang="ru-RU" sz="2000" dirty="0" smtClean="0"/>
              <a:t>на  </a:t>
            </a:r>
            <a:r>
              <a:rPr lang="ru-RU" sz="2000" dirty="0"/>
              <a:t>данных успеваемости по аттестованным классам, таких как</a:t>
            </a:r>
            <a:r>
              <a:rPr lang="ru-RU" sz="2000" dirty="0" smtClean="0"/>
              <a:t>: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4150254"/>
              </p:ext>
            </p:extLst>
          </p:nvPr>
        </p:nvGraphicFramePr>
        <p:xfrm>
          <a:off x="1524000" y="1268760"/>
          <a:ext cx="70084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9197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9857324"/>
              </p:ext>
            </p:extLst>
          </p:nvPr>
        </p:nvGraphicFramePr>
        <p:xfrm>
          <a:off x="1524000" y="260648"/>
          <a:ext cx="708044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592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Прогнозируемые показатели: </a:t>
            </a:r>
          </a:p>
          <a:p>
            <a:r>
              <a:rPr lang="ru-RU" dirty="0" smtClean="0"/>
              <a:t>1. ИРО – индекс реальной </a:t>
            </a:r>
            <a:r>
              <a:rPr lang="ru-RU" dirty="0" err="1" smtClean="0"/>
              <a:t>обученности</a:t>
            </a:r>
            <a:r>
              <a:rPr lang="ru-RU" dirty="0" smtClean="0"/>
              <a:t> (% усвоения материала)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u="sng" dirty="0" smtClean="0"/>
              <a:t>СУММА БАЛЛОВ·100%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ИРО =  «5» · </a:t>
            </a:r>
            <a:r>
              <a:rPr lang="ru-RU" dirty="0" smtClean="0"/>
              <a:t>общее</a:t>
            </a:r>
            <a:r>
              <a:rPr lang="ru-RU" b="1" dirty="0" smtClean="0"/>
              <a:t> </a:t>
            </a:r>
            <a:r>
              <a:rPr lang="ru-RU" dirty="0" smtClean="0"/>
              <a:t>количество учащихся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892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2. ИСО – индекс полного усвоения материала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01350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</a:t>
            </a:r>
            <a:r>
              <a:rPr lang="ru-RU" u="sng" dirty="0" smtClean="0"/>
              <a:t>количество учащихся без «2»·100%</a:t>
            </a:r>
            <a:endParaRPr lang="ru-RU" dirty="0" smtClean="0"/>
          </a:p>
          <a:p>
            <a:r>
              <a:rPr lang="ru-RU" b="1" dirty="0" smtClean="0"/>
              <a:t>ИСО =   </a:t>
            </a:r>
            <a:r>
              <a:rPr lang="ru-RU" dirty="0" smtClean="0"/>
              <a:t>общее</a:t>
            </a:r>
            <a:r>
              <a:rPr lang="ru-RU" b="1" dirty="0" smtClean="0"/>
              <a:t> </a:t>
            </a:r>
            <a:r>
              <a:rPr lang="ru-RU" dirty="0" smtClean="0"/>
              <a:t>количество учащихся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b="1" dirty="0" smtClean="0"/>
              <a:t>ИКО</a:t>
            </a:r>
            <a:r>
              <a:rPr lang="ru-RU" dirty="0" smtClean="0"/>
              <a:t> – индекс качества обучения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u="sng" dirty="0" smtClean="0"/>
              <a:t>количество учащихся, имеющих «4» и «5»·100%</a:t>
            </a:r>
            <a:endParaRPr lang="ru-RU" dirty="0" smtClean="0"/>
          </a:p>
          <a:p>
            <a:r>
              <a:rPr lang="ru-RU" b="1" dirty="0" smtClean="0"/>
              <a:t>ИКО =                    </a:t>
            </a:r>
            <a:r>
              <a:rPr lang="ru-RU" dirty="0" smtClean="0"/>
              <a:t>общее</a:t>
            </a:r>
            <a:r>
              <a:rPr lang="ru-RU" b="1" dirty="0" smtClean="0"/>
              <a:t> </a:t>
            </a:r>
            <a:r>
              <a:rPr lang="ru-RU" dirty="0" smtClean="0"/>
              <a:t>количество учащихся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483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4. ИНО оценка неуспеваемости - разница между 100% - ИРО </a:t>
            </a:r>
          </a:p>
          <a:p>
            <a:r>
              <a:rPr lang="ru-RU" b="1" dirty="0" smtClean="0"/>
              <a:t>ИНО = 100% - ИРО = 100% - 84 % = 16%.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8010"/>
          <a:stretch>
            <a:fillRect/>
          </a:stretch>
        </p:blipFill>
        <p:spPr bwMode="auto">
          <a:xfrm>
            <a:off x="467544" y="692696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20930" b="7235"/>
          <a:stretch>
            <a:fillRect/>
          </a:stretch>
        </p:blipFill>
        <p:spPr bwMode="auto">
          <a:xfrm>
            <a:off x="395536" y="404664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7235"/>
          <a:stretch>
            <a:fillRect/>
          </a:stretch>
        </p:blipFill>
        <p:spPr bwMode="auto">
          <a:xfrm>
            <a:off x="755576" y="476672"/>
            <a:ext cx="79208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4651"/>
          <a:stretch>
            <a:fillRect/>
          </a:stretch>
        </p:blipFill>
        <p:spPr bwMode="auto">
          <a:xfrm>
            <a:off x="323528" y="692696"/>
            <a:ext cx="8424936" cy="56886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99592" y="4149080"/>
            <a:ext cx="7920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33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Цели МСОКО: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12776"/>
            <a:ext cx="8280920" cy="1368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9750" algn="just"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получение объективной, надёжной и актуальной информации о состоянии качества образования, тенденциях его развития, причинах, влияющих на его уровень;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212976"/>
            <a:ext cx="8280920" cy="11521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9750" algn="just" eaLnBrk="0" hangingPunct="0"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усиление результативности функционирования образовательной системы за счёт повышения качества принимаемых управленческих решений;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869160"/>
            <a:ext cx="8136904" cy="12241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539750" algn="just" eaLnBrk="0" hangingPunct="0"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повышение уровня информированности потребителей образовательных услуг для принятия решений, связанных с образованием.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8" name="Picture 14" descr="http://canakkaleinsaatfirmalari.com/mediadrive/b9b30a509250079ed5b2b1773e829d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346" y="188640"/>
            <a:ext cx="1705651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4393"/>
          <a:stretch>
            <a:fillRect/>
          </a:stretch>
        </p:blipFill>
        <p:spPr bwMode="auto">
          <a:xfrm>
            <a:off x="323528" y="692696"/>
            <a:ext cx="8352928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221088"/>
            <a:ext cx="1224136" cy="201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11369"/>
          <a:stretch>
            <a:fillRect/>
          </a:stretch>
        </p:blipFill>
        <p:spPr bwMode="auto">
          <a:xfrm>
            <a:off x="683568" y="548680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19380" b="11111"/>
          <a:stretch>
            <a:fillRect/>
          </a:stretch>
        </p:blipFill>
        <p:spPr bwMode="auto">
          <a:xfrm>
            <a:off x="683568" y="620688"/>
            <a:ext cx="792087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5870" b="9526"/>
          <a:stretch>
            <a:fillRect/>
          </a:stretch>
        </p:blipFill>
        <p:spPr bwMode="auto">
          <a:xfrm>
            <a:off x="539552" y="692696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2250" b="8786"/>
          <a:stretch>
            <a:fillRect/>
          </a:stretch>
        </p:blipFill>
        <p:spPr bwMode="auto">
          <a:xfrm>
            <a:off x="683568" y="620688"/>
            <a:ext cx="820891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7812360" y="11967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588224" y="2780928"/>
            <a:ext cx="4846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9044"/>
          <a:stretch>
            <a:fillRect/>
          </a:stretch>
        </p:blipFill>
        <p:spPr bwMode="auto">
          <a:xfrm>
            <a:off x="683568" y="548680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40" y="836712"/>
            <a:ext cx="7604424" cy="57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07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50" y="404664"/>
            <a:ext cx="801619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0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Задачи МСОКО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548680"/>
          <a:ext cx="8712968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Объекты  оценки МСОКО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764704"/>
          <a:ext cx="8892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p1.pkcdn.com/3d-%D0%BA%D0%BB%D0%B5%D1%80%D0%BA%D0%B0-%D0%BA%D0%BE%D1%82%D0%BE%D1%80%D1%8B%D0%B9-%D1%80%D0%B0%D0%B1%D0%BE%D1%82%D0%B0%D0%B5%D1%82-%D0%B2-%D0%BE%D1%84%D0%B8%D1%81%D0%B5-%D1%81-%D0%BF%D0%B0%D1%80%D1%82%D0%B8%D1%8F%D0%BC%D0%B8-%D1%87%D1%82%D0%BE%D0%B1%D1%8B-%D0%B2%D0%B8%D0%B4%D0%B5%D1%82%D1%8C_677689.jpg"/>
          <p:cNvPicPr>
            <a:picLocks noChangeAspect="1" noChangeArrowheads="1"/>
          </p:cNvPicPr>
          <p:nvPr/>
        </p:nvPicPr>
        <p:blipFill>
          <a:blip r:embed="rId2" cstate="print"/>
          <a:srcRect l="6252"/>
          <a:stretch>
            <a:fillRect/>
          </a:stretch>
        </p:blipFill>
        <p:spPr bwMode="auto">
          <a:xfrm>
            <a:off x="6984450" y="0"/>
            <a:ext cx="2159550" cy="223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33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Процедуры МСОКО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89644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33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Оценка качества образования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070069"/>
              </p:ext>
            </p:extLst>
          </p:nvPr>
        </p:nvGraphicFramePr>
        <p:xfrm>
          <a:off x="179512" y="1397000"/>
          <a:ext cx="864096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8831" t="21447" r="8330" b="7994"/>
          <a:stretch>
            <a:fillRect/>
          </a:stretch>
        </p:blipFill>
        <p:spPr bwMode="auto">
          <a:xfrm>
            <a:off x="323528" y="692696"/>
            <a:ext cx="849694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8533" t="21964" r="8630" b="8010"/>
          <a:stretch>
            <a:fillRect/>
          </a:stretch>
        </p:blipFill>
        <p:spPr bwMode="auto">
          <a:xfrm>
            <a:off x="323528" y="620688"/>
            <a:ext cx="79928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33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Возможности модуля МСОКО АИС «Сетевой город. Образование»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1397000"/>
          <a:ext cx="88924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465</TotalTime>
  <Words>1055</Words>
  <Application>Microsoft Office PowerPoint</Application>
  <PresentationFormat>Экран (4:3)</PresentationFormat>
  <Paragraphs>103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Eurostile</vt:lpstr>
      <vt:lpstr>Impact</vt:lpstr>
      <vt:lpstr>Open Sans</vt:lpstr>
      <vt:lpstr>Times New Roman</vt:lpstr>
      <vt:lpstr>cloud_skipper</vt:lpstr>
      <vt:lpstr>Организация независимой  оценки качества образования с использованием модуля МСОКО АС «Сетевой город. Образование.»</vt:lpstr>
      <vt:lpstr>Цели МСОКО:</vt:lpstr>
      <vt:lpstr>Задачи МСОКО</vt:lpstr>
      <vt:lpstr>Объекты  оценки МСОКО</vt:lpstr>
      <vt:lpstr>Процедуры МСОКО</vt:lpstr>
      <vt:lpstr>Оценка качества образования</vt:lpstr>
      <vt:lpstr>Презентация PowerPoint</vt:lpstr>
      <vt:lpstr>Презентация PowerPoint</vt:lpstr>
      <vt:lpstr>Возможности модуля МСОКО АИС «Сетевой город. Образование»</vt:lpstr>
      <vt:lpstr>Презентация PowerPoint</vt:lpstr>
      <vt:lpstr>Оценка качества образования ООО базируется на  данных успеваемости по аттестованным классам, таких как: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система оценки качества образования</dc:title>
  <dc:creator>Кемерова</dc:creator>
  <cp:lastModifiedBy>Act_Hall-2</cp:lastModifiedBy>
  <cp:revision>57</cp:revision>
  <cp:lastPrinted>2015-08-20T10:53:21Z</cp:lastPrinted>
  <dcterms:created xsi:type="dcterms:W3CDTF">2015-08-19T15:43:50Z</dcterms:created>
  <dcterms:modified xsi:type="dcterms:W3CDTF">2015-10-29T16:05:34Z</dcterms:modified>
</cp:coreProperties>
</file>