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967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8" r:id="rId3"/>
    <p:sldId id="362" r:id="rId4"/>
    <p:sldId id="366" r:id="rId5"/>
    <p:sldId id="369" r:id="rId6"/>
    <p:sldId id="368" r:id="rId7"/>
    <p:sldId id="367" r:id="rId8"/>
    <p:sldId id="370" r:id="rId9"/>
    <p:sldId id="375" r:id="rId10"/>
    <p:sldId id="382" r:id="rId11"/>
    <p:sldId id="391" r:id="rId12"/>
    <p:sldId id="384" r:id="rId13"/>
    <p:sldId id="385" r:id="rId14"/>
    <p:sldId id="386" r:id="rId15"/>
    <p:sldId id="387" r:id="rId16"/>
    <p:sldId id="389" r:id="rId17"/>
    <p:sldId id="390" r:id="rId18"/>
    <p:sldId id="383" r:id="rId19"/>
    <p:sldId id="36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9FC"/>
    <a:srgbClr val="FF8D3E"/>
    <a:srgbClr val="55636F"/>
    <a:srgbClr val="FF964F"/>
    <a:srgbClr val="FF6A05"/>
    <a:srgbClr val="FFC69F"/>
    <a:srgbClr val="003366"/>
    <a:srgbClr val="009999"/>
    <a:srgbClr val="FFBA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844" autoAdjust="0"/>
    <p:restoredTop sz="85507" autoAdjust="0"/>
  </p:normalViewPr>
  <p:slideViewPr>
    <p:cSldViewPr>
      <p:cViewPr varScale="1">
        <p:scale>
          <a:sx n="63" d="100"/>
          <a:sy n="63" d="100"/>
        </p:scale>
        <p:origin x="954" y="78"/>
      </p:cViewPr>
      <p:guideLst>
        <p:guide orient="horz" pos="2160"/>
        <p:guide pos="3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1E6DED-058D-4D5E-A914-100A0E523AF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F1BEB5-8EB9-4424-82F8-98F1B6E61AFD}">
      <dgm:prSet phldrT="[Текст]" custT="1"/>
      <dgm:spPr/>
      <dgm:t>
        <a:bodyPr/>
        <a:lstStyle/>
        <a:p>
          <a:r>
            <a:rPr lang="ru-RU" sz="1200"/>
            <a:t>Итоговый рейтинг </a:t>
          </a:r>
        </a:p>
      </dgm:t>
    </dgm:pt>
    <dgm:pt modelId="{E662F8C0-6D6F-48C8-8611-48175F9D08CF}" type="parTrans" cxnId="{FFA798C3-4609-4F87-94EA-8BDBF4421F53}">
      <dgm:prSet/>
      <dgm:spPr/>
      <dgm:t>
        <a:bodyPr/>
        <a:lstStyle/>
        <a:p>
          <a:endParaRPr lang="ru-RU"/>
        </a:p>
      </dgm:t>
    </dgm:pt>
    <dgm:pt modelId="{9C62CCCE-A2EF-4178-8286-FCB9B9015B1A}" type="sibTrans" cxnId="{FFA798C3-4609-4F87-94EA-8BDBF4421F53}">
      <dgm:prSet/>
      <dgm:spPr/>
      <dgm:t>
        <a:bodyPr/>
        <a:lstStyle/>
        <a:p>
          <a:endParaRPr lang="ru-RU"/>
        </a:p>
      </dgm:t>
    </dgm:pt>
    <dgm:pt modelId="{B0320A85-9A49-4927-9317-C838D0C95CAB}">
      <dgm:prSet phldrT="[Текст]" custT="1"/>
      <dgm:spPr/>
      <dgm:t>
        <a:bodyPr/>
        <a:lstStyle/>
        <a:p>
          <a:r>
            <a:rPr lang="ru-RU" sz="1000"/>
            <a:t>Промежуточный рейтинг 1</a:t>
          </a:r>
        </a:p>
      </dgm:t>
    </dgm:pt>
    <dgm:pt modelId="{F0ED942F-7C60-4266-BCAA-10B425324C44}" type="parTrans" cxnId="{4E3B4ABB-6957-4912-B0F1-B80A3385F355}">
      <dgm:prSet/>
      <dgm:spPr/>
      <dgm:t>
        <a:bodyPr/>
        <a:lstStyle/>
        <a:p>
          <a:endParaRPr lang="ru-RU"/>
        </a:p>
      </dgm:t>
    </dgm:pt>
    <dgm:pt modelId="{D510DB72-CDB1-4A77-A177-DFBCB43F0E43}" type="sibTrans" cxnId="{4E3B4ABB-6957-4912-B0F1-B80A3385F355}">
      <dgm:prSet/>
      <dgm:spPr/>
      <dgm:t>
        <a:bodyPr/>
        <a:lstStyle/>
        <a:p>
          <a:endParaRPr lang="ru-RU"/>
        </a:p>
      </dgm:t>
    </dgm:pt>
    <dgm:pt modelId="{01A1F7E7-ACBD-4443-A05B-2BC5410CE2D0}">
      <dgm:prSet phldrT="[Текст]" custT="1"/>
      <dgm:spPr/>
      <dgm:t>
        <a:bodyPr/>
        <a:lstStyle/>
        <a:p>
          <a:r>
            <a:rPr lang="ru-RU" sz="1000"/>
            <a:t>Первичный рейтинг 1.1</a:t>
          </a:r>
        </a:p>
      </dgm:t>
    </dgm:pt>
    <dgm:pt modelId="{32DEF5D3-6D2A-4287-A9C8-CD097F09DB76}" type="parTrans" cxnId="{2FA3C0E9-C565-47D8-87A6-BCC9DE594B40}">
      <dgm:prSet/>
      <dgm:spPr/>
      <dgm:t>
        <a:bodyPr/>
        <a:lstStyle/>
        <a:p>
          <a:endParaRPr lang="ru-RU"/>
        </a:p>
      </dgm:t>
    </dgm:pt>
    <dgm:pt modelId="{89E54244-9CA5-4E69-9CC0-A5BB66CC2EBF}" type="sibTrans" cxnId="{2FA3C0E9-C565-47D8-87A6-BCC9DE594B40}">
      <dgm:prSet/>
      <dgm:spPr/>
      <dgm:t>
        <a:bodyPr/>
        <a:lstStyle/>
        <a:p>
          <a:endParaRPr lang="ru-RU"/>
        </a:p>
      </dgm:t>
    </dgm:pt>
    <dgm:pt modelId="{0D1F5F30-7026-4DCC-90D6-0FBB73112C92}">
      <dgm:prSet phldrT="[Текст]" custT="1"/>
      <dgm:spPr/>
      <dgm:t>
        <a:bodyPr/>
        <a:lstStyle/>
        <a:p>
          <a:r>
            <a:rPr lang="ru-RU" sz="1000"/>
            <a:t>Первичный рейтинг 1.2</a:t>
          </a:r>
        </a:p>
      </dgm:t>
    </dgm:pt>
    <dgm:pt modelId="{1513A131-AFA4-40FC-BD11-07087429372D}" type="parTrans" cxnId="{97AE0571-2615-44A9-A3E6-5E29C6C59000}">
      <dgm:prSet/>
      <dgm:spPr/>
      <dgm:t>
        <a:bodyPr/>
        <a:lstStyle/>
        <a:p>
          <a:endParaRPr lang="ru-RU"/>
        </a:p>
      </dgm:t>
    </dgm:pt>
    <dgm:pt modelId="{D64C62F0-3364-4E2A-9213-9B2FCCF197E2}" type="sibTrans" cxnId="{97AE0571-2615-44A9-A3E6-5E29C6C59000}">
      <dgm:prSet/>
      <dgm:spPr/>
      <dgm:t>
        <a:bodyPr/>
        <a:lstStyle/>
        <a:p>
          <a:endParaRPr lang="ru-RU"/>
        </a:p>
      </dgm:t>
    </dgm:pt>
    <dgm:pt modelId="{DA9004C1-78E7-4FE4-BCF5-A96988A5DD4A}">
      <dgm:prSet phldrT="[Текст]" custT="1"/>
      <dgm:spPr/>
      <dgm:t>
        <a:bodyPr/>
        <a:lstStyle/>
        <a:p>
          <a:r>
            <a:rPr lang="ru-RU" sz="1000"/>
            <a:t>Промежуточный рейтинг 2</a:t>
          </a:r>
        </a:p>
      </dgm:t>
    </dgm:pt>
    <dgm:pt modelId="{2276F1D6-BF2D-4886-8D74-E85287CE1727}" type="parTrans" cxnId="{8705A585-D7FB-47CA-BD92-C70270B8413E}">
      <dgm:prSet/>
      <dgm:spPr/>
      <dgm:t>
        <a:bodyPr/>
        <a:lstStyle/>
        <a:p>
          <a:endParaRPr lang="ru-RU"/>
        </a:p>
      </dgm:t>
    </dgm:pt>
    <dgm:pt modelId="{D19C50CF-F856-48BA-B10B-E9323B65C95E}" type="sibTrans" cxnId="{8705A585-D7FB-47CA-BD92-C70270B8413E}">
      <dgm:prSet/>
      <dgm:spPr/>
      <dgm:t>
        <a:bodyPr/>
        <a:lstStyle/>
        <a:p>
          <a:endParaRPr lang="ru-RU"/>
        </a:p>
      </dgm:t>
    </dgm:pt>
    <dgm:pt modelId="{53412C9F-32A3-456E-AC08-A3B95449768D}">
      <dgm:prSet phldrT="[Текст]" custT="1"/>
      <dgm:spPr/>
      <dgm:t>
        <a:bodyPr/>
        <a:lstStyle/>
        <a:p>
          <a:r>
            <a:rPr lang="ru-RU" sz="1000"/>
            <a:t>Первичный рейтинг 2.1</a:t>
          </a:r>
        </a:p>
      </dgm:t>
    </dgm:pt>
    <dgm:pt modelId="{FF05D551-055C-48AD-BD22-3F5D7BBFD69D}" type="parTrans" cxnId="{01B5E04F-F6B2-4ADA-931B-02807BD4FD32}">
      <dgm:prSet/>
      <dgm:spPr/>
      <dgm:t>
        <a:bodyPr/>
        <a:lstStyle/>
        <a:p>
          <a:endParaRPr lang="ru-RU"/>
        </a:p>
      </dgm:t>
    </dgm:pt>
    <dgm:pt modelId="{DF01931D-F808-4CEC-9FD5-B14FCBFF646C}" type="sibTrans" cxnId="{01B5E04F-F6B2-4ADA-931B-02807BD4FD32}">
      <dgm:prSet/>
      <dgm:spPr/>
      <dgm:t>
        <a:bodyPr/>
        <a:lstStyle/>
        <a:p>
          <a:endParaRPr lang="ru-RU"/>
        </a:p>
      </dgm:t>
    </dgm:pt>
    <dgm:pt modelId="{F3E66BA8-544C-40C4-A70E-53E239876D37}">
      <dgm:prSet phldrT="[Текст]" custT="1"/>
      <dgm:spPr/>
      <dgm:t>
        <a:bodyPr/>
        <a:lstStyle/>
        <a:p>
          <a:pPr algn="l"/>
          <a:r>
            <a:rPr lang="ru-RU" sz="1400" dirty="0"/>
            <a:t>Итоговый рейтинг ОО определяется по сумме рейтинговых баллов промежуточных рейтингов</a:t>
          </a:r>
        </a:p>
      </dgm:t>
    </dgm:pt>
    <dgm:pt modelId="{DB4A3083-2273-4086-8E58-335F49A380DE}" type="parTrans" cxnId="{1D5C8721-AEFC-4CE1-A269-62D5B742F1F2}">
      <dgm:prSet/>
      <dgm:spPr/>
      <dgm:t>
        <a:bodyPr/>
        <a:lstStyle/>
        <a:p>
          <a:endParaRPr lang="ru-RU"/>
        </a:p>
      </dgm:t>
    </dgm:pt>
    <dgm:pt modelId="{0150F91C-D789-434A-991A-92BAC75771B4}" type="sibTrans" cxnId="{1D5C8721-AEFC-4CE1-A269-62D5B742F1F2}">
      <dgm:prSet/>
      <dgm:spPr/>
      <dgm:t>
        <a:bodyPr/>
        <a:lstStyle/>
        <a:p>
          <a:endParaRPr lang="ru-RU"/>
        </a:p>
      </dgm:t>
    </dgm:pt>
    <dgm:pt modelId="{65C2FF47-361A-4632-9F5F-E5BE554B934F}">
      <dgm:prSet phldrT="[Текст]" custT="1"/>
      <dgm:spPr/>
      <dgm:t>
        <a:bodyPr/>
        <a:lstStyle/>
        <a:p>
          <a:pPr algn="l"/>
          <a:r>
            <a:rPr lang="ru-RU" sz="1400" dirty="0"/>
            <a:t>Промежуточный рейтинг определяется суммированием первичных рейтинговых баллов</a:t>
          </a:r>
          <a:r>
            <a:rPr lang="ru-RU" sz="1000" dirty="0"/>
            <a:t> </a:t>
          </a:r>
        </a:p>
      </dgm:t>
    </dgm:pt>
    <dgm:pt modelId="{F1EFC85E-22C5-44F8-84EC-C9A3D886B13A}" type="parTrans" cxnId="{FA3AF94D-2536-4B4F-9F4A-16168E1F7379}">
      <dgm:prSet/>
      <dgm:spPr/>
      <dgm:t>
        <a:bodyPr/>
        <a:lstStyle/>
        <a:p>
          <a:endParaRPr lang="ru-RU"/>
        </a:p>
      </dgm:t>
    </dgm:pt>
    <dgm:pt modelId="{1EE03202-FF0B-41D1-9C84-AA362F0FCCFA}" type="sibTrans" cxnId="{FA3AF94D-2536-4B4F-9F4A-16168E1F7379}">
      <dgm:prSet/>
      <dgm:spPr/>
      <dgm:t>
        <a:bodyPr/>
        <a:lstStyle/>
        <a:p>
          <a:endParaRPr lang="ru-RU"/>
        </a:p>
      </dgm:t>
    </dgm:pt>
    <dgm:pt modelId="{03A816C8-E5D7-4AAA-91D1-C613FA004946}">
      <dgm:prSet phldrT="[Текст]" custT="1"/>
      <dgm:spPr/>
      <dgm:t>
        <a:bodyPr/>
        <a:lstStyle/>
        <a:p>
          <a:pPr algn="l"/>
          <a:r>
            <a:rPr lang="ru-RU" sz="1400" dirty="0"/>
            <a:t>По каждому первичному рейтингу ОО начисляется от 0 до 3 баллов </a:t>
          </a:r>
          <a:br>
            <a:rPr lang="ru-RU" sz="1400" dirty="0"/>
          </a:br>
          <a:r>
            <a:rPr lang="ru-RU" sz="1400" dirty="0"/>
            <a:t>в зависимости от места </a:t>
          </a:r>
          <a:br>
            <a:rPr lang="ru-RU" sz="1400" dirty="0"/>
          </a:br>
          <a:r>
            <a:rPr lang="ru-RU" sz="1400" dirty="0"/>
            <a:t>в рейтинге</a:t>
          </a:r>
        </a:p>
        <a:p>
          <a:pPr algn="ctr"/>
          <a:endParaRPr lang="ru-RU" sz="500" dirty="0"/>
        </a:p>
      </dgm:t>
    </dgm:pt>
    <dgm:pt modelId="{02C816FE-6771-4B24-A267-CA7A998F2B67}" type="parTrans" cxnId="{A45E9243-6C80-434E-A8BC-785CB2D0DF72}">
      <dgm:prSet/>
      <dgm:spPr/>
      <dgm:t>
        <a:bodyPr/>
        <a:lstStyle/>
        <a:p>
          <a:endParaRPr lang="ru-RU"/>
        </a:p>
      </dgm:t>
    </dgm:pt>
    <dgm:pt modelId="{5191ACF1-9096-4810-9899-03E0C79AAA21}" type="sibTrans" cxnId="{A45E9243-6C80-434E-A8BC-785CB2D0DF72}">
      <dgm:prSet/>
      <dgm:spPr/>
      <dgm:t>
        <a:bodyPr/>
        <a:lstStyle/>
        <a:p>
          <a:endParaRPr lang="ru-RU"/>
        </a:p>
      </dgm:t>
    </dgm:pt>
    <dgm:pt modelId="{D8CFBEBE-3AEB-4B85-A636-43D2FDE93210}">
      <dgm:prSet phldrT="[Текст]" custT="1"/>
      <dgm:spPr/>
      <dgm:t>
        <a:bodyPr/>
        <a:lstStyle/>
        <a:p>
          <a:r>
            <a:rPr lang="ru-RU" sz="1000" dirty="0"/>
            <a:t>Первичный </a:t>
          </a:r>
          <a:endParaRPr lang="ru-RU" sz="1000" dirty="0" smtClean="0"/>
        </a:p>
        <a:p>
          <a:r>
            <a:rPr lang="ru-RU" sz="1000" dirty="0" smtClean="0"/>
            <a:t>рейтинг </a:t>
          </a:r>
          <a:r>
            <a:rPr lang="ru-RU" sz="1000" dirty="0"/>
            <a:t>2.2</a:t>
          </a:r>
        </a:p>
      </dgm:t>
    </dgm:pt>
    <dgm:pt modelId="{52D6F6C9-CA18-4451-A2DA-77A71350AC05}" type="parTrans" cxnId="{E8E0E8A8-0912-46AB-B885-BED32B6642F2}">
      <dgm:prSet/>
      <dgm:spPr/>
      <dgm:t>
        <a:bodyPr/>
        <a:lstStyle/>
        <a:p>
          <a:endParaRPr lang="ru-RU"/>
        </a:p>
      </dgm:t>
    </dgm:pt>
    <dgm:pt modelId="{A13C6EEA-6CD2-4635-8C52-298BB50A89D9}" type="sibTrans" cxnId="{E8E0E8A8-0912-46AB-B885-BED32B6642F2}">
      <dgm:prSet/>
      <dgm:spPr/>
      <dgm:t>
        <a:bodyPr/>
        <a:lstStyle/>
        <a:p>
          <a:endParaRPr lang="ru-RU"/>
        </a:p>
      </dgm:t>
    </dgm:pt>
    <dgm:pt modelId="{4EF419D2-EBBB-4EA0-AA91-C04308FCA1C8}" type="pres">
      <dgm:prSet presAssocID="{631E6DED-058D-4D5E-A914-100A0E523AF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389674-547F-45D0-8E51-F710AC8FFC5D}" type="pres">
      <dgm:prSet presAssocID="{631E6DED-058D-4D5E-A914-100A0E523AF5}" presName="hierFlow" presStyleCnt="0"/>
      <dgm:spPr/>
    </dgm:pt>
    <dgm:pt modelId="{66E847D9-7767-47C6-8801-9D9BEB7E6ED3}" type="pres">
      <dgm:prSet presAssocID="{631E6DED-058D-4D5E-A914-100A0E523AF5}" presName="firstBuf" presStyleCnt="0"/>
      <dgm:spPr/>
    </dgm:pt>
    <dgm:pt modelId="{13C71FA7-2337-478F-AC6A-7A4231CE67BC}" type="pres">
      <dgm:prSet presAssocID="{631E6DED-058D-4D5E-A914-100A0E523AF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B3CB32F-64CF-4311-B61F-B0D9791837E5}" type="pres">
      <dgm:prSet presAssocID="{5BF1BEB5-8EB9-4424-82F8-98F1B6E61AFD}" presName="Name14" presStyleCnt="0"/>
      <dgm:spPr/>
    </dgm:pt>
    <dgm:pt modelId="{92EE8D5C-5422-4BF2-BA60-5C68AAE82C7D}" type="pres">
      <dgm:prSet presAssocID="{5BF1BEB5-8EB9-4424-82F8-98F1B6E61AFD}" presName="level1Shape" presStyleLbl="node0" presStyleIdx="0" presStyleCnt="1" custScaleX="142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A1A1AA-4C27-45BB-BEAE-CAA1F5F5F4AD}" type="pres">
      <dgm:prSet presAssocID="{5BF1BEB5-8EB9-4424-82F8-98F1B6E61AFD}" presName="hierChild2" presStyleCnt="0"/>
      <dgm:spPr/>
    </dgm:pt>
    <dgm:pt modelId="{CBF939C8-C77C-46EC-AF91-A22340FFA23F}" type="pres">
      <dgm:prSet presAssocID="{F0ED942F-7C60-4266-BCAA-10B425324C44}" presName="Name19" presStyleLbl="parChTrans1D2" presStyleIdx="0" presStyleCnt="2"/>
      <dgm:spPr/>
      <dgm:t>
        <a:bodyPr/>
        <a:lstStyle/>
        <a:p>
          <a:endParaRPr lang="ru-RU"/>
        </a:p>
      </dgm:t>
    </dgm:pt>
    <dgm:pt modelId="{01354209-8C08-46E1-89BF-8FF34B0ED331}" type="pres">
      <dgm:prSet presAssocID="{B0320A85-9A49-4927-9317-C838D0C95CAB}" presName="Name21" presStyleCnt="0"/>
      <dgm:spPr/>
    </dgm:pt>
    <dgm:pt modelId="{4B399322-9AC5-4386-8A87-5BE48EB787BD}" type="pres">
      <dgm:prSet presAssocID="{B0320A85-9A49-4927-9317-C838D0C95CAB}" presName="level2Shape" presStyleLbl="node2" presStyleIdx="0" presStyleCnt="2" custScaleX="189548" custLinFactY="4052" custLinFactNeighborY="100000"/>
      <dgm:spPr/>
      <dgm:t>
        <a:bodyPr/>
        <a:lstStyle/>
        <a:p>
          <a:endParaRPr lang="ru-RU"/>
        </a:p>
      </dgm:t>
    </dgm:pt>
    <dgm:pt modelId="{E92F70CD-BA97-4D2F-9449-3EE9D0A7E59B}" type="pres">
      <dgm:prSet presAssocID="{B0320A85-9A49-4927-9317-C838D0C95CAB}" presName="hierChild3" presStyleCnt="0"/>
      <dgm:spPr/>
    </dgm:pt>
    <dgm:pt modelId="{DDA844DF-1D92-4C12-9304-ADAAED0A34A5}" type="pres">
      <dgm:prSet presAssocID="{32DEF5D3-6D2A-4287-A9C8-CD097F09DB76}" presName="Name19" presStyleLbl="parChTrans1D3" presStyleIdx="0" presStyleCnt="4"/>
      <dgm:spPr/>
      <dgm:t>
        <a:bodyPr/>
        <a:lstStyle/>
        <a:p>
          <a:endParaRPr lang="ru-RU"/>
        </a:p>
      </dgm:t>
    </dgm:pt>
    <dgm:pt modelId="{57D24CDB-F935-4109-8EB6-F498804C8753}" type="pres">
      <dgm:prSet presAssocID="{01A1F7E7-ACBD-4443-A05B-2BC5410CE2D0}" presName="Name21" presStyleCnt="0"/>
      <dgm:spPr/>
    </dgm:pt>
    <dgm:pt modelId="{ACF56465-36AC-4A2D-9F71-61BE26C37666}" type="pres">
      <dgm:prSet presAssocID="{01A1F7E7-ACBD-4443-A05B-2BC5410CE2D0}" presName="level2Shape" presStyleLbl="node3" presStyleIdx="0" presStyleCnt="4" custScaleX="122455" custLinFactY="100000" custLinFactNeighborY="108990"/>
      <dgm:spPr/>
      <dgm:t>
        <a:bodyPr/>
        <a:lstStyle/>
        <a:p>
          <a:endParaRPr lang="ru-RU"/>
        </a:p>
      </dgm:t>
    </dgm:pt>
    <dgm:pt modelId="{6B6FBD88-494C-421E-9C8F-C45C330BD5A8}" type="pres">
      <dgm:prSet presAssocID="{01A1F7E7-ACBD-4443-A05B-2BC5410CE2D0}" presName="hierChild3" presStyleCnt="0"/>
      <dgm:spPr/>
    </dgm:pt>
    <dgm:pt modelId="{F59E8F95-4329-4967-8AD3-C223687F1077}" type="pres">
      <dgm:prSet presAssocID="{1513A131-AFA4-40FC-BD11-07087429372D}" presName="Name19" presStyleLbl="parChTrans1D3" presStyleIdx="1" presStyleCnt="4"/>
      <dgm:spPr/>
      <dgm:t>
        <a:bodyPr/>
        <a:lstStyle/>
        <a:p>
          <a:endParaRPr lang="ru-RU"/>
        </a:p>
      </dgm:t>
    </dgm:pt>
    <dgm:pt modelId="{65EBD72E-FBEF-4CAB-8A34-F239733D1972}" type="pres">
      <dgm:prSet presAssocID="{0D1F5F30-7026-4DCC-90D6-0FBB73112C92}" presName="Name21" presStyleCnt="0"/>
      <dgm:spPr/>
    </dgm:pt>
    <dgm:pt modelId="{B494A9B2-886C-4DCF-A4C9-1336FB55B30C}" type="pres">
      <dgm:prSet presAssocID="{0D1F5F30-7026-4DCC-90D6-0FBB73112C92}" presName="level2Shape" presStyleLbl="node3" presStyleIdx="1" presStyleCnt="4" custScaleX="128947" custLinFactY="100000" custLinFactNeighborY="108990"/>
      <dgm:spPr/>
      <dgm:t>
        <a:bodyPr/>
        <a:lstStyle/>
        <a:p>
          <a:endParaRPr lang="ru-RU"/>
        </a:p>
      </dgm:t>
    </dgm:pt>
    <dgm:pt modelId="{D3197F66-03E8-4010-9735-DBBDDEA4AF7C}" type="pres">
      <dgm:prSet presAssocID="{0D1F5F30-7026-4DCC-90D6-0FBB73112C92}" presName="hierChild3" presStyleCnt="0"/>
      <dgm:spPr/>
    </dgm:pt>
    <dgm:pt modelId="{A9CFBCC0-95E5-4AF0-BB4B-85B75C37D65A}" type="pres">
      <dgm:prSet presAssocID="{2276F1D6-BF2D-4886-8D74-E85287CE1727}" presName="Name19" presStyleLbl="parChTrans1D2" presStyleIdx="1" presStyleCnt="2"/>
      <dgm:spPr/>
      <dgm:t>
        <a:bodyPr/>
        <a:lstStyle/>
        <a:p>
          <a:endParaRPr lang="ru-RU"/>
        </a:p>
      </dgm:t>
    </dgm:pt>
    <dgm:pt modelId="{C5DC57D7-E60E-4173-ACE1-37A4B4731B9F}" type="pres">
      <dgm:prSet presAssocID="{DA9004C1-78E7-4FE4-BCF5-A96988A5DD4A}" presName="Name21" presStyleCnt="0"/>
      <dgm:spPr/>
    </dgm:pt>
    <dgm:pt modelId="{05BBA70E-15D5-4530-A2C5-2EFD031D28AB}" type="pres">
      <dgm:prSet presAssocID="{DA9004C1-78E7-4FE4-BCF5-A96988A5DD4A}" presName="level2Shape" presStyleLbl="node2" presStyleIdx="1" presStyleCnt="2" custScaleX="177733" custScaleY="105751" custLinFactY="1717" custLinFactNeighborX="3113" custLinFactNeighborY="100000"/>
      <dgm:spPr/>
      <dgm:t>
        <a:bodyPr/>
        <a:lstStyle/>
        <a:p>
          <a:endParaRPr lang="ru-RU"/>
        </a:p>
      </dgm:t>
    </dgm:pt>
    <dgm:pt modelId="{7B922D70-42C7-48A6-AE05-69BC46385C79}" type="pres">
      <dgm:prSet presAssocID="{DA9004C1-78E7-4FE4-BCF5-A96988A5DD4A}" presName="hierChild3" presStyleCnt="0"/>
      <dgm:spPr/>
    </dgm:pt>
    <dgm:pt modelId="{59F8440E-8D78-4DC7-BFE0-3128E4D94ABC}" type="pres">
      <dgm:prSet presAssocID="{FF05D551-055C-48AD-BD22-3F5D7BBFD69D}" presName="Name19" presStyleLbl="parChTrans1D3" presStyleIdx="2" presStyleCnt="4"/>
      <dgm:spPr/>
      <dgm:t>
        <a:bodyPr/>
        <a:lstStyle/>
        <a:p>
          <a:endParaRPr lang="ru-RU"/>
        </a:p>
      </dgm:t>
    </dgm:pt>
    <dgm:pt modelId="{A2D10FFE-CC11-4C85-83E0-9BE12B873FF7}" type="pres">
      <dgm:prSet presAssocID="{53412C9F-32A3-456E-AC08-A3B95449768D}" presName="Name21" presStyleCnt="0"/>
      <dgm:spPr/>
    </dgm:pt>
    <dgm:pt modelId="{AF9A9AE5-0654-466F-B53A-3EB996C09910}" type="pres">
      <dgm:prSet presAssocID="{53412C9F-32A3-456E-AC08-A3B95449768D}" presName="level2Shape" presStyleLbl="node3" presStyleIdx="2" presStyleCnt="4" custScaleX="127939" custLinFactY="100000" custLinFactNeighborX="20617" custLinFactNeighborY="108990"/>
      <dgm:spPr/>
      <dgm:t>
        <a:bodyPr/>
        <a:lstStyle/>
        <a:p>
          <a:endParaRPr lang="ru-RU"/>
        </a:p>
      </dgm:t>
    </dgm:pt>
    <dgm:pt modelId="{4FA41799-324A-4CC0-AF7E-A84F534E933F}" type="pres">
      <dgm:prSet presAssocID="{53412C9F-32A3-456E-AC08-A3B95449768D}" presName="hierChild3" presStyleCnt="0"/>
      <dgm:spPr/>
    </dgm:pt>
    <dgm:pt modelId="{D456FE2E-8E9A-457C-8C9C-9857D2A2BBBF}" type="pres">
      <dgm:prSet presAssocID="{52D6F6C9-CA18-4451-A2DA-77A71350AC05}" presName="Name19" presStyleLbl="parChTrans1D3" presStyleIdx="3" presStyleCnt="4"/>
      <dgm:spPr/>
      <dgm:t>
        <a:bodyPr/>
        <a:lstStyle/>
        <a:p>
          <a:endParaRPr lang="ru-RU"/>
        </a:p>
      </dgm:t>
    </dgm:pt>
    <dgm:pt modelId="{DBE62BD3-0E00-4262-9CDA-9EBA09D14F8F}" type="pres">
      <dgm:prSet presAssocID="{D8CFBEBE-3AEB-4B85-A636-43D2FDE93210}" presName="Name21" presStyleCnt="0"/>
      <dgm:spPr/>
    </dgm:pt>
    <dgm:pt modelId="{10BDBD12-D577-4358-BCFF-ED903983B04F}" type="pres">
      <dgm:prSet presAssocID="{D8CFBEBE-3AEB-4B85-A636-43D2FDE93210}" presName="level2Shape" presStyleLbl="node3" presStyleIdx="3" presStyleCnt="4" custScaleX="156891" custLinFactY="100000" custLinFactNeighborX="14606" custLinFactNeighborY="108990"/>
      <dgm:spPr/>
      <dgm:t>
        <a:bodyPr/>
        <a:lstStyle/>
        <a:p>
          <a:endParaRPr lang="ru-RU"/>
        </a:p>
      </dgm:t>
    </dgm:pt>
    <dgm:pt modelId="{8DC1FECB-8DE1-4D2F-83D4-B316B24B6FFE}" type="pres">
      <dgm:prSet presAssocID="{D8CFBEBE-3AEB-4B85-A636-43D2FDE93210}" presName="hierChild3" presStyleCnt="0"/>
      <dgm:spPr/>
    </dgm:pt>
    <dgm:pt modelId="{03299B47-94B4-443F-B566-76BC37C36ACE}" type="pres">
      <dgm:prSet presAssocID="{631E6DED-058D-4D5E-A914-100A0E523AF5}" presName="bgShapesFlow" presStyleCnt="0"/>
      <dgm:spPr/>
    </dgm:pt>
    <dgm:pt modelId="{4AC4AA55-D993-49DE-A7DE-C8EF57FC0878}" type="pres">
      <dgm:prSet presAssocID="{F3E66BA8-544C-40C4-A70E-53E239876D37}" presName="rectComp" presStyleCnt="0"/>
      <dgm:spPr/>
    </dgm:pt>
    <dgm:pt modelId="{3FC85A55-D4DA-44DD-93EA-EAEFA192B7CC}" type="pres">
      <dgm:prSet presAssocID="{F3E66BA8-544C-40C4-A70E-53E239876D37}" presName="bgRect" presStyleLbl="bgShp" presStyleIdx="0" presStyleCnt="3" custScaleY="183546" custLinFactNeighborY="-4695"/>
      <dgm:spPr/>
      <dgm:t>
        <a:bodyPr/>
        <a:lstStyle/>
        <a:p>
          <a:endParaRPr lang="ru-RU"/>
        </a:p>
      </dgm:t>
    </dgm:pt>
    <dgm:pt modelId="{2FDBD0BA-C2A7-448B-844A-30C7FD316FD0}" type="pres">
      <dgm:prSet presAssocID="{F3E66BA8-544C-40C4-A70E-53E239876D37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8C318-A276-461F-BBE0-B492AC5A54B9}" type="pres">
      <dgm:prSet presAssocID="{F3E66BA8-544C-40C4-A70E-53E239876D37}" presName="spComp" presStyleCnt="0"/>
      <dgm:spPr/>
    </dgm:pt>
    <dgm:pt modelId="{886B4B9B-9948-46E5-B7FD-3DA1FBA1CB8B}" type="pres">
      <dgm:prSet presAssocID="{F3E66BA8-544C-40C4-A70E-53E239876D37}" presName="vSp" presStyleCnt="0"/>
      <dgm:spPr/>
    </dgm:pt>
    <dgm:pt modelId="{66520610-7D5D-418C-88D6-D148A6DD8A29}" type="pres">
      <dgm:prSet presAssocID="{65C2FF47-361A-4632-9F5F-E5BE554B934F}" presName="rectComp" presStyleCnt="0"/>
      <dgm:spPr/>
    </dgm:pt>
    <dgm:pt modelId="{F84F9DEE-0D5A-44F3-8C79-F3C7D3124CF4}" type="pres">
      <dgm:prSet presAssocID="{65C2FF47-361A-4632-9F5F-E5BE554B934F}" presName="bgRect" presStyleLbl="bgShp" presStyleIdx="1" presStyleCnt="3" custScaleY="165449"/>
      <dgm:spPr/>
      <dgm:t>
        <a:bodyPr/>
        <a:lstStyle/>
        <a:p>
          <a:endParaRPr lang="ru-RU"/>
        </a:p>
      </dgm:t>
    </dgm:pt>
    <dgm:pt modelId="{85281F3F-76D0-4C28-B112-E023B4BA8013}" type="pres">
      <dgm:prSet presAssocID="{65C2FF47-361A-4632-9F5F-E5BE554B934F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9BE5F4-CF6A-4496-AFBF-50631353F403}" type="pres">
      <dgm:prSet presAssocID="{65C2FF47-361A-4632-9F5F-E5BE554B934F}" presName="spComp" presStyleCnt="0"/>
      <dgm:spPr/>
    </dgm:pt>
    <dgm:pt modelId="{0F173C76-7DB2-4050-943E-6B74DB2ED6C8}" type="pres">
      <dgm:prSet presAssocID="{65C2FF47-361A-4632-9F5F-E5BE554B934F}" presName="vSp" presStyleCnt="0"/>
      <dgm:spPr/>
    </dgm:pt>
    <dgm:pt modelId="{947C64E6-1AF2-4103-B8B8-F46D355B6DA8}" type="pres">
      <dgm:prSet presAssocID="{03A816C8-E5D7-4AAA-91D1-C613FA004946}" presName="rectComp" presStyleCnt="0"/>
      <dgm:spPr/>
    </dgm:pt>
    <dgm:pt modelId="{7B2F9F5F-17F0-43E6-B418-20D7B808458B}" type="pres">
      <dgm:prSet presAssocID="{03A816C8-E5D7-4AAA-91D1-C613FA004946}" presName="bgRect" presStyleLbl="bgShp" presStyleIdx="2" presStyleCnt="3" custScaleY="189202" custLinFactNeighborX="1215" custLinFactNeighborY="6260"/>
      <dgm:spPr/>
      <dgm:t>
        <a:bodyPr/>
        <a:lstStyle/>
        <a:p>
          <a:endParaRPr lang="ru-RU"/>
        </a:p>
      </dgm:t>
    </dgm:pt>
    <dgm:pt modelId="{017B420D-B7C7-484D-9AAD-C17911160765}" type="pres">
      <dgm:prSet presAssocID="{03A816C8-E5D7-4AAA-91D1-C613FA004946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E35A6C-2029-4CBA-B640-686D9AD9D691}" type="presOf" srcId="{0D1F5F30-7026-4DCC-90D6-0FBB73112C92}" destId="{B494A9B2-886C-4DCF-A4C9-1336FB55B30C}" srcOrd="0" destOrd="0" presId="urn:microsoft.com/office/officeart/2005/8/layout/hierarchy6"/>
    <dgm:cxn modelId="{835DD4C6-F046-49C1-BA16-7615AF92A209}" type="presOf" srcId="{F0ED942F-7C60-4266-BCAA-10B425324C44}" destId="{CBF939C8-C77C-46EC-AF91-A22340FFA23F}" srcOrd="0" destOrd="0" presId="urn:microsoft.com/office/officeart/2005/8/layout/hierarchy6"/>
    <dgm:cxn modelId="{F891BC29-838B-4E97-8600-8A578C144E2E}" type="presOf" srcId="{B0320A85-9A49-4927-9317-C838D0C95CAB}" destId="{4B399322-9AC5-4386-8A87-5BE48EB787BD}" srcOrd="0" destOrd="0" presId="urn:microsoft.com/office/officeart/2005/8/layout/hierarchy6"/>
    <dgm:cxn modelId="{2D08A052-28BF-48DC-B03F-E8840A333FBA}" type="presOf" srcId="{F3E66BA8-544C-40C4-A70E-53E239876D37}" destId="{2FDBD0BA-C2A7-448B-844A-30C7FD316FD0}" srcOrd="1" destOrd="0" presId="urn:microsoft.com/office/officeart/2005/8/layout/hierarchy6"/>
    <dgm:cxn modelId="{FFA798C3-4609-4F87-94EA-8BDBF4421F53}" srcId="{631E6DED-058D-4D5E-A914-100A0E523AF5}" destId="{5BF1BEB5-8EB9-4424-82F8-98F1B6E61AFD}" srcOrd="0" destOrd="0" parTransId="{E662F8C0-6D6F-48C8-8611-48175F9D08CF}" sibTransId="{9C62CCCE-A2EF-4178-8286-FCB9B9015B1A}"/>
    <dgm:cxn modelId="{C6EC8D4C-3925-425F-B141-1298581E8547}" type="presOf" srcId="{03A816C8-E5D7-4AAA-91D1-C613FA004946}" destId="{017B420D-B7C7-484D-9AAD-C17911160765}" srcOrd="1" destOrd="0" presId="urn:microsoft.com/office/officeart/2005/8/layout/hierarchy6"/>
    <dgm:cxn modelId="{9FB5DE9D-3522-4C56-987E-E67329E3FB84}" type="presOf" srcId="{631E6DED-058D-4D5E-A914-100A0E523AF5}" destId="{4EF419D2-EBBB-4EA0-AA91-C04308FCA1C8}" srcOrd="0" destOrd="0" presId="urn:microsoft.com/office/officeart/2005/8/layout/hierarchy6"/>
    <dgm:cxn modelId="{25C8E34B-F988-4C4F-BD8F-A6142EF0C919}" type="presOf" srcId="{5BF1BEB5-8EB9-4424-82F8-98F1B6E61AFD}" destId="{92EE8D5C-5422-4BF2-BA60-5C68AAE82C7D}" srcOrd="0" destOrd="0" presId="urn:microsoft.com/office/officeart/2005/8/layout/hierarchy6"/>
    <dgm:cxn modelId="{01B5E04F-F6B2-4ADA-931B-02807BD4FD32}" srcId="{DA9004C1-78E7-4FE4-BCF5-A96988A5DD4A}" destId="{53412C9F-32A3-456E-AC08-A3B95449768D}" srcOrd="0" destOrd="0" parTransId="{FF05D551-055C-48AD-BD22-3F5D7BBFD69D}" sibTransId="{DF01931D-F808-4CEC-9FD5-B14FCBFF646C}"/>
    <dgm:cxn modelId="{1AAB3579-C172-44EE-B965-B1A9C132DF6A}" type="presOf" srcId="{03A816C8-E5D7-4AAA-91D1-C613FA004946}" destId="{7B2F9F5F-17F0-43E6-B418-20D7B808458B}" srcOrd="0" destOrd="0" presId="urn:microsoft.com/office/officeart/2005/8/layout/hierarchy6"/>
    <dgm:cxn modelId="{9D409814-A025-4016-AA90-7321ACE930C7}" type="presOf" srcId="{1513A131-AFA4-40FC-BD11-07087429372D}" destId="{F59E8F95-4329-4967-8AD3-C223687F1077}" srcOrd="0" destOrd="0" presId="urn:microsoft.com/office/officeart/2005/8/layout/hierarchy6"/>
    <dgm:cxn modelId="{8705A585-D7FB-47CA-BD92-C70270B8413E}" srcId="{5BF1BEB5-8EB9-4424-82F8-98F1B6E61AFD}" destId="{DA9004C1-78E7-4FE4-BCF5-A96988A5DD4A}" srcOrd="1" destOrd="0" parTransId="{2276F1D6-BF2D-4886-8D74-E85287CE1727}" sibTransId="{D19C50CF-F856-48BA-B10B-E9323B65C95E}"/>
    <dgm:cxn modelId="{A45E9243-6C80-434E-A8BC-785CB2D0DF72}" srcId="{631E6DED-058D-4D5E-A914-100A0E523AF5}" destId="{03A816C8-E5D7-4AAA-91D1-C613FA004946}" srcOrd="3" destOrd="0" parTransId="{02C816FE-6771-4B24-A267-CA7A998F2B67}" sibTransId="{5191ACF1-9096-4810-9899-03E0C79AAA21}"/>
    <dgm:cxn modelId="{CB622044-02AD-46C6-BC8B-EAD320C0DA30}" type="presOf" srcId="{F3E66BA8-544C-40C4-A70E-53E239876D37}" destId="{3FC85A55-D4DA-44DD-93EA-EAEFA192B7CC}" srcOrd="0" destOrd="0" presId="urn:microsoft.com/office/officeart/2005/8/layout/hierarchy6"/>
    <dgm:cxn modelId="{97AE0571-2615-44A9-A3E6-5E29C6C59000}" srcId="{B0320A85-9A49-4927-9317-C838D0C95CAB}" destId="{0D1F5F30-7026-4DCC-90D6-0FBB73112C92}" srcOrd="1" destOrd="0" parTransId="{1513A131-AFA4-40FC-BD11-07087429372D}" sibTransId="{D64C62F0-3364-4E2A-9213-9B2FCCF197E2}"/>
    <dgm:cxn modelId="{5E74158E-647F-4EAA-BC9E-EF2EE4F759DC}" type="presOf" srcId="{65C2FF47-361A-4632-9F5F-E5BE554B934F}" destId="{85281F3F-76D0-4C28-B112-E023B4BA8013}" srcOrd="1" destOrd="0" presId="urn:microsoft.com/office/officeart/2005/8/layout/hierarchy6"/>
    <dgm:cxn modelId="{EDFCAC47-094A-4C9C-A120-E13FE586400D}" type="presOf" srcId="{DA9004C1-78E7-4FE4-BCF5-A96988A5DD4A}" destId="{05BBA70E-15D5-4530-A2C5-2EFD031D28AB}" srcOrd="0" destOrd="0" presId="urn:microsoft.com/office/officeart/2005/8/layout/hierarchy6"/>
    <dgm:cxn modelId="{C4314B3E-B197-4E29-8F30-03818A17809B}" type="presOf" srcId="{53412C9F-32A3-456E-AC08-A3B95449768D}" destId="{AF9A9AE5-0654-466F-B53A-3EB996C09910}" srcOrd="0" destOrd="0" presId="urn:microsoft.com/office/officeart/2005/8/layout/hierarchy6"/>
    <dgm:cxn modelId="{FA3AF94D-2536-4B4F-9F4A-16168E1F7379}" srcId="{631E6DED-058D-4D5E-A914-100A0E523AF5}" destId="{65C2FF47-361A-4632-9F5F-E5BE554B934F}" srcOrd="2" destOrd="0" parTransId="{F1EFC85E-22C5-44F8-84EC-C9A3D886B13A}" sibTransId="{1EE03202-FF0B-41D1-9C84-AA362F0FCCFA}"/>
    <dgm:cxn modelId="{1A753DF5-F527-4A82-A952-2B95D2615D24}" type="presOf" srcId="{2276F1D6-BF2D-4886-8D74-E85287CE1727}" destId="{A9CFBCC0-95E5-4AF0-BB4B-85B75C37D65A}" srcOrd="0" destOrd="0" presId="urn:microsoft.com/office/officeart/2005/8/layout/hierarchy6"/>
    <dgm:cxn modelId="{8993A71C-70E7-48B5-AEF7-6AD13B15FF60}" type="presOf" srcId="{D8CFBEBE-3AEB-4B85-A636-43D2FDE93210}" destId="{10BDBD12-D577-4358-BCFF-ED903983B04F}" srcOrd="0" destOrd="0" presId="urn:microsoft.com/office/officeart/2005/8/layout/hierarchy6"/>
    <dgm:cxn modelId="{4E3B4ABB-6957-4912-B0F1-B80A3385F355}" srcId="{5BF1BEB5-8EB9-4424-82F8-98F1B6E61AFD}" destId="{B0320A85-9A49-4927-9317-C838D0C95CAB}" srcOrd="0" destOrd="0" parTransId="{F0ED942F-7C60-4266-BCAA-10B425324C44}" sibTransId="{D510DB72-CDB1-4A77-A177-DFBCB43F0E43}"/>
    <dgm:cxn modelId="{EFF8E2DA-28CB-47F8-9795-7FACE2432404}" type="presOf" srcId="{65C2FF47-361A-4632-9F5F-E5BE554B934F}" destId="{F84F9DEE-0D5A-44F3-8C79-F3C7D3124CF4}" srcOrd="0" destOrd="0" presId="urn:microsoft.com/office/officeart/2005/8/layout/hierarchy6"/>
    <dgm:cxn modelId="{2E2E99B6-86C0-4AAC-9E9D-2915FFEDD236}" type="presOf" srcId="{52D6F6C9-CA18-4451-A2DA-77A71350AC05}" destId="{D456FE2E-8E9A-457C-8C9C-9857D2A2BBBF}" srcOrd="0" destOrd="0" presId="urn:microsoft.com/office/officeart/2005/8/layout/hierarchy6"/>
    <dgm:cxn modelId="{1D5C8721-AEFC-4CE1-A269-62D5B742F1F2}" srcId="{631E6DED-058D-4D5E-A914-100A0E523AF5}" destId="{F3E66BA8-544C-40C4-A70E-53E239876D37}" srcOrd="1" destOrd="0" parTransId="{DB4A3083-2273-4086-8E58-335F49A380DE}" sibTransId="{0150F91C-D789-434A-991A-92BAC75771B4}"/>
    <dgm:cxn modelId="{BA19E435-25F8-4956-8E4E-C522D98E576F}" type="presOf" srcId="{32DEF5D3-6D2A-4287-A9C8-CD097F09DB76}" destId="{DDA844DF-1D92-4C12-9304-ADAAED0A34A5}" srcOrd="0" destOrd="0" presId="urn:microsoft.com/office/officeart/2005/8/layout/hierarchy6"/>
    <dgm:cxn modelId="{2FA3C0E9-C565-47D8-87A6-BCC9DE594B40}" srcId="{B0320A85-9A49-4927-9317-C838D0C95CAB}" destId="{01A1F7E7-ACBD-4443-A05B-2BC5410CE2D0}" srcOrd="0" destOrd="0" parTransId="{32DEF5D3-6D2A-4287-A9C8-CD097F09DB76}" sibTransId="{89E54244-9CA5-4E69-9CC0-A5BB66CC2EBF}"/>
    <dgm:cxn modelId="{E8E0E8A8-0912-46AB-B885-BED32B6642F2}" srcId="{DA9004C1-78E7-4FE4-BCF5-A96988A5DD4A}" destId="{D8CFBEBE-3AEB-4B85-A636-43D2FDE93210}" srcOrd="1" destOrd="0" parTransId="{52D6F6C9-CA18-4451-A2DA-77A71350AC05}" sibTransId="{A13C6EEA-6CD2-4635-8C52-298BB50A89D9}"/>
    <dgm:cxn modelId="{44F0E8C2-2E53-4B87-8B07-CAF91ABE441B}" type="presOf" srcId="{FF05D551-055C-48AD-BD22-3F5D7BBFD69D}" destId="{59F8440E-8D78-4DC7-BFE0-3128E4D94ABC}" srcOrd="0" destOrd="0" presId="urn:microsoft.com/office/officeart/2005/8/layout/hierarchy6"/>
    <dgm:cxn modelId="{C1126F16-5D9C-42DC-852C-42B3A0A7AE60}" type="presOf" srcId="{01A1F7E7-ACBD-4443-A05B-2BC5410CE2D0}" destId="{ACF56465-36AC-4A2D-9F71-61BE26C37666}" srcOrd="0" destOrd="0" presId="urn:microsoft.com/office/officeart/2005/8/layout/hierarchy6"/>
    <dgm:cxn modelId="{C9758CE0-E343-479E-B87F-ADBBE5EEA766}" type="presParOf" srcId="{4EF419D2-EBBB-4EA0-AA91-C04308FCA1C8}" destId="{15389674-547F-45D0-8E51-F710AC8FFC5D}" srcOrd="0" destOrd="0" presId="urn:microsoft.com/office/officeart/2005/8/layout/hierarchy6"/>
    <dgm:cxn modelId="{01BF847D-C80C-410A-8925-F9CD661D8817}" type="presParOf" srcId="{15389674-547F-45D0-8E51-F710AC8FFC5D}" destId="{66E847D9-7767-47C6-8801-9D9BEB7E6ED3}" srcOrd="0" destOrd="0" presId="urn:microsoft.com/office/officeart/2005/8/layout/hierarchy6"/>
    <dgm:cxn modelId="{4DE5E623-A3DC-4637-BF6F-97A70B0F61CB}" type="presParOf" srcId="{15389674-547F-45D0-8E51-F710AC8FFC5D}" destId="{13C71FA7-2337-478F-AC6A-7A4231CE67BC}" srcOrd="1" destOrd="0" presId="urn:microsoft.com/office/officeart/2005/8/layout/hierarchy6"/>
    <dgm:cxn modelId="{87706CD5-325A-4740-8A6F-27D8F060C5D0}" type="presParOf" srcId="{13C71FA7-2337-478F-AC6A-7A4231CE67BC}" destId="{8B3CB32F-64CF-4311-B61F-B0D9791837E5}" srcOrd="0" destOrd="0" presId="urn:microsoft.com/office/officeart/2005/8/layout/hierarchy6"/>
    <dgm:cxn modelId="{EB47AF2E-E3A3-453A-9A3F-E4E922DB07B8}" type="presParOf" srcId="{8B3CB32F-64CF-4311-B61F-B0D9791837E5}" destId="{92EE8D5C-5422-4BF2-BA60-5C68AAE82C7D}" srcOrd="0" destOrd="0" presId="urn:microsoft.com/office/officeart/2005/8/layout/hierarchy6"/>
    <dgm:cxn modelId="{3CA6F869-37A8-40F0-9B70-5238D404BE2B}" type="presParOf" srcId="{8B3CB32F-64CF-4311-B61F-B0D9791837E5}" destId="{BAA1A1AA-4C27-45BB-BEAE-CAA1F5F5F4AD}" srcOrd="1" destOrd="0" presId="urn:microsoft.com/office/officeart/2005/8/layout/hierarchy6"/>
    <dgm:cxn modelId="{A08B636D-E568-4816-9010-50CB07106467}" type="presParOf" srcId="{BAA1A1AA-4C27-45BB-BEAE-CAA1F5F5F4AD}" destId="{CBF939C8-C77C-46EC-AF91-A22340FFA23F}" srcOrd="0" destOrd="0" presId="urn:microsoft.com/office/officeart/2005/8/layout/hierarchy6"/>
    <dgm:cxn modelId="{164FE6C4-7599-48CE-9E01-A1023B08482C}" type="presParOf" srcId="{BAA1A1AA-4C27-45BB-BEAE-CAA1F5F5F4AD}" destId="{01354209-8C08-46E1-89BF-8FF34B0ED331}" srcOrd="1" destOrd="0" presId="urn:microsoft.com/office/officeart/2005/8/layout/hierarchy6"/>
    <dgm:cxn modelId="{4D2AE231-CF9F-4228-AC34-85B4F86F18D8}" type="presParOf" srcId="{01354209-8C08-46E1-89BF-8FF34B0ED331}" destId="{4B399322-9AC5-4386-8A87-5BE48EB787BD}" srcOrd="0" destOrd="0" presId="urn:microsoft.com/office/officeart/2005/8/layout/hierarchy6"/>
    <dgm:cxn modelId="{F8270197-7F7E-475B-9228-D4C997C70EA6}" type="presParOf" srcId="{01354209-8C08-46E1-89BF-8FF34B0ED331}" destId="{E92F70CD-BA97-4D2F-9449-3EE9D0A7E59B}" srcOrd="1" destOrd="0" presId="urn:microsoft.com/office/officeart/2005/8/layout/hierarchy6"/>
    <dgm:cxn modelId="{8536CEA4-5B28-4428-840C-D73760BCB1AC}" type="presParOf" srcId="{E92F70CD-BA97-4D2F-9449-3EE9D0A7E59B}" destId="{DDA844DF-1D92-4C12-9304-ADAAED0A34A5}" srcOrd="0" destOrd="0" presId="urn:microsoft.com/office/officeart/2005/8/layout/hierarchy6"/>
    <dgm:cxn modelId="{CD76B296-A725-4BA2-8D39-A5C7B336198A}" type="presParOf" srcId="{E92F70CD-BA97-4D2F-9449-3EE9D0A7E59B}" destId="{57D24CDB-F935-4109-8EB6-F498804C8753}" srcOrd="1" destOrd="0" presId="urn:microsoft.com/office/officeart/2005/8/layout/hierarchy6"/>
    <dgm:cxn modelId="{EE81853D-E721-454D-8F81-932485628CB4}" type="presParOf" srcId="{57D24CDB-F935-4109-8EB6-F498804C8753}" destId="{ACF56465-36AC-4A2D-9F71-61BE26C37666}" srcOrd="0" destOrd="0" presId="urn:microsoft.com/office/officeart/2005/8/layout/hierarchy6"/>
    <dgm:cxn modelId="{ECF2D48C-D1DD-4509-8F4F-3A0BAF60E27C}" type="presParOf" srcId="{57D24CDB-F935-4109-8EB6-F498804C8753}" destId="{6B6FBD88-494C-421E-9C8F-C45C330BD5A8}" srcOrd="1" destOrd="0" presId="urn:microsoft.com/office/officeart/2005/8/layout/hierarchy6"/>
    <dgm:cxn modelId="{63BF72B5-271D-4244-894E-B3DACE80DFB6}" type="presParOf" srcId="{E92F70CD-BA97-4D2F-9449-3EE9D0A7E59B}" destId="{F59E8F95-4329-4967-8AD3-C223687F1077}" srcOrd="2" destOrd="0" presId="urn:microsoft.com/office/officeart/2005/8/layout/hierarchy6"/>
    <dgm:cxn modelId="{3196F893-F4DC-45B9-8F57-E4620EDBC90F}" type="presParOf" srcId="{E92F70CD-BA97-4D2F-9449-3EE9D0A7E59B}" destId="{65EBD72E-FBEF-4CAB-8A34-F239733D1972}" srcOrd="3" destOrd="0" presId="urn:microsoft.com/office/officeart/2005/8/layout/hierarchy6"/>
    <dgm:cxn modelId="{593EC414-30C6-4F87-A8FE-F2202FDF7C7C}" type="presParOf" srcId="{65EBD72E-FBEF-4CAB-8A34-F239733D1972}" destId="{B494A9B2-886C-4DCF-A4C9-1336FB55B30C}" srcOrd="0" destOrd="0" presId="urn:microsoft.com/office/officeart/2005/8/layout/hierarchy6"/>
    <dgm:cxn modelId="{FB42DA63-9885-4DF6-9FB8-E9F72BDA0C4C}" type="presParOf" srcId="{65EBD72E-FBEF-4CAB-8A34-F239733D1972}" destId="{D3197F66-03E8-4010-9735-DBBDDEA4AF7C}" srcOrd="1" destOrd="0" presId="urn:microsoft.com/office/officeart/2005/8/layout/hierarchy6"/>
    <dgm:cxn modelId="{43BA0A21-3847-4590-A911-4B116D3357E2}" type="presParOf" srcId="{BAA1A1AA-4C27-45BB-BEAE-CAA1F5F5F4AD}" destId="{A9CFBCC0-95E5-4AF0-BB4B-85B75C37D65A}" srcOrd="2" destOrd="0" presId="urn:microsoft.com/office/officeart/2005/8/layout/hierarchy6"/>
    <dgm:cxn modelId="{D65D353D-0D3A-4374-9597-ADF20F1D8254}" type="presParOf" srcId="{BAA1A1AA-4C27-45BB-BEAE-CAA1F5F5F4AD}" destId="{C5DC57D7-E60E-4173-ACE1-37A4B4731B9F}" srcOrd="3" destOrd="0" presId="urn:microsoft.com/office/officeart/2005/8/layout/hierarchy6"/>
    <dgm:cxn modelId="{7F5A4CA1-0000-4DCB-9734-3FFC496FC002}" type="presParOf" srcId="{C5DC57D7-E60E-4173-ACE1-37A4B4731B9F}" destId="{05BBA70E-15D5-4530-A2C5-2EFD031D28AB}" srcOrd="0" destOrd="0" presId="urn:microsoft.com/office/officeart/2005/8/layout/hierarchy6"/>
    <dgm:cxn modelId="{628DA78B-C966-4498-869B-B910B119BE8B}" type="presParOf" srcId="{C5DC57D7-E60E-4173-ACE1-37A4B4731B9F}" destId="{7B922D70-42C7-48A6-AE05-69BC46385C79}" srcOrd="1" destOrd="0" presId="urn:microsoft.com/office/officeart/2005/8/layout/hierarchy6"/>
    <dgm:cxn modelId="{A14BBA65-78B6-4567-B152-8DA0F8ECE199}" type="presParOf" srcId="{7B922D70-42C7-48A6-AE05-69BC46385C79}" destId="{59F8440E-8D78-4DC7-BFE0-3128E4D94ABC}" srcOrd="0" destOrd="0" presId="urn:microsoft.com/office/officeart/2005/8/layout/hierarchy6"/>
    <dgm:cxn modelId="{B8BA9092-B1F2-4743-A729-83741268B5FA}" type="presParOf" srcId="{7B922D70-42C7-48A6-AE05-69BC46385C79}" destId="{A2D10FFE-CC11-4C85-83E0-9BE12B873FF7}" srcOrd="1" destOrd="0" presId="urn:microsoft.com/office/officeart/2005/8/layout/hierarchy6"/>
    <dgm:cxn modelId="{C59CBA6B-90D1-47AE-940F-FDC687576E9D}" type="presParOf" srcId="{A2D10FFE-CC11-4C85-83E0-9BE12B873FF7}" destId="{AF9A9AE5-0654-466F-B53A-3EB996C09910}" srcOrd="0" destOrd="0" presId="urn:microsoft.com/office/officeart/2005/8/layout/hierarchy6"/>
    <dgm:cxn modelId="{6CD313DA-078D-4451-86B8-05FBCDD78C2F}" type="presParOf" srcId="{A2D10FFE-CC11-4C85-83E0-9BE12B873FF7}" destId="{4FA41799-324A-4CC0-AF7E-A84F534E933F}" srcOrd="1" destOrd="0" presId="urn:microsoft.com/office/officeart/2005/8/layout/hierarchy6"/>
    <dgm:cxn modelId="{3B5A2B13-EF58-4C4B-9896-359CAA27761C}" type="presParOf" srcId="{7B922D70-42C7-48A6-AE05-69BC46385C79}" destId="{D456FE2E-8E9A-457C-8C9C-9857D2A2BBBF}" srcOrd="2" destOrd="0" presId="urn:microsoft.com/office/officeart/2005/8/layout/hierarchy6"/>
    <dgm:cxn modelId="{A94C43BC-1767-40B4-AA0A-CCB4F6A2C4AF}" type="presParOf" srcId="{7B922D70-42C7-48A6-AE05-69BC46385C79}" destId="{DBE62BD3-0E00-4262-9CDA-9EBA09D14F8F}" srcOrd="3" destOrd="0" presId="urn:microsoft.com/office/officeart/2005/8/layout/hierarchy6"/>
    <dgm:cxn modelId="{C1B8CB25-F1A5-4BFB-B3B5-391E6BD9FADB}" type="presParOf" srcId="{DBE62BD3-0E00-4262-9CDA-9EBA09D14F8F}" destId="{10BDBD12-D577-4358-BCFF-ED903983B04F}" srcOrd="0" destOrd="0" presId="urn:microsoft.com/office/officeart/2005/8/layout/hierarchy6"/>
    <dgm:cxn modelId="{E11A1201-02A8-4F30-BB37-81577C09B7AE}" type="presParOf" srcId="{DBE62BD3-0E00-4262-9CDA-9EBA09D14F8F}" destId="{8DC1FECB-8DE1-4D2F-83D4-B316B24B6FFE}" srcOrd="1" destOrd="0" presId="urn:microsoft.com/office/officeart/2005/8/layout/hierarchy6"/>
    <dgm:cxn modelId="{4579EDD2-07D0-421D-9E6B-097DB9DBC069}" type="presParOf" srcId="{4EF419D2-EBBB-4EA0-AA91-C04308FCA1C8}" destId="{03299B47-94B4-443F-B566-76BC37C36ACE}" srcOrd="1" destOrd="0" presId="urn:microsoft.com/office/officeart/2005/8/layout/hierarchy6"/>
    <dgm:cxn modelId="{E4D97918-D249-4963-8FF5-6D4FA4AABD36}" type="presParOf" srcId="{03299B47-94B4-443F-B566-76BC37C36ACE}" destId="{4AC4AA55-D993-49DE-A7DE-C8EF57FC0878}" srcOrd="0" destOrd="0" presId="urn:microsoft.com/office/officeart/2005/8/layout/hierarchy6"/>
    <dgm:cxn modelId="{2BC5B2DC-146C-4365-B2C2-A913AC54247C}" type="presParOf" srcId="{4AC4AA55-D993-49DE-A7DE-C8EF57FC0878}" destId="{3FC85A55-D4DA-44DD-93EA-EAEFA192B7CC}" srcOrd="0" destOrd="0" presId="urn:microsoft.com/office/officeart/2005/8/layout/hierarchy6"/>
    <dgm:cxn modelId="{48DD5555-CAA7-4838-8BB9-68544A7BA14E}" type="presParOf" srcId="{4AC4AA55-D993-49DE-A7DE-C8EF57FC0878}" destId="{2FDBD0BA-C2A7-448B-844A-30C7FD316FD0}" srcOrd="1" destOrd="0" presId="urn:microsoft.com/office/officeart/2005/8/layout/hierarchy6"/>
    <dgm:cxn modelId="{00E40469-3F68-4D19-879B-A8A19104DACB}" type="presParOf" srcId="{03299B47-94B4-443F-B566-76BC37C36ACE}" destId="{AE28C318-A276-461F-BBE0-B492AC5A54B9}" srcOrd="1" destOrd="0" presId="urn:microsoft.com/office/officeart/2005/8/layout/hierarchy6"/>
    <dgm:cxn modelId="{5029B27F-E616-4EB9-8549-C3F6F944EC7E}" type="presParOf" srcId="{AE28C318-A276-461F-BBE0-B492AC5A54B9}" destId="{886B4B9B-9948-46E5-B7FD-3DA1FBA1CB8B}" srcOrd="0" destOrd="0" presId="urn:microsoft.com/office/officeart/2005/8/layout/hierarchy6"/>
    <dgm:cxn modelId="{9EE1DD45-678B-44C5-978F-5EBF02BCA6C2}" type="presParOf" srcId="{03299B47-94B4-443F-B566-76BC37C36ACE}" destId="{66520610-7D5D-418C-88D6-D148A6DD8A29}" srcOrd="2" destOrd="0" presId="urn:microsoft.com/office/officeart/2005/8/layout/hierarchy6"/>
    <dgm:cxn modelId="{0CBB60D8-81D1-4D77-8DA9-F409C0295006}" type="presParOf" srcId="{66520610-7D5D-418C-88D6-D148A6DD8A29}" destId="{F84F9DEE-0D5A-44F3-8C79-F3C7D3124CF4}" srcOrd="0" destOrd="0" presId="urn:microsoft.com/office/officeart/2005/8/layout/hierarchy6"/>
    <dgm:cxn modelId="{C9939BDF-00B8-4856-8CD9-B6D48DF988F3}" type="presParOf" srcId="{66520610-7D5D-418C-88D6-D148A6DD8A29}" destId="{85281F3F-76D0-4C28-B112-E023B4BA8013}" srcOrd="1" destOrd="0" presId="urn:microsoft.com/office/officeart/2005/8/layout/hierarchy6"/>
    <dgm:cxn modelId="{EB00CD2E-CB4A-40D0-B4C5-B60865B40390}" type="presParOf" srcId="{03299B47-94B4-443F-B566-76BC37C36ACE}" destId="{339BE5F4-CF6A-4496-AFBF-50631353F403}" srcOrd="3" destOrd="0" presId="urn:microsoft.com/office/officeart/2005/8/layout/hierarchy6"/>
    <dgm:cxn modelId="{5D7739DE-A293-476E-AC9E-DCF135F058F2}" type="presParOf" srcId="{339BE5F4-CF6A-4496-AFBF-50631353F403}" destId="{0F173C76-7DB2-4050-943E-6B74DB2ED6C8}" srcOrd="0" destOrd="0" presId="urn:microsoft.com/office/officeart/2005/8/layout/hierarchy6"/>
    <dgm:cxn modelId="{2F7F81E4-3768-4CEF-8A6D-A8277C508003}" type="presParOf" srcId="{03299B47-94B4-443F-B566-76BC37C36ACE}" destId="{947C64E6-1AF2-4103-B8B8-F46D355B6DA8}" srcOrd="4" destOrd="0" presId="urn:microsoft.com/office/officeart/2005/8/layout/hierarchy6"/>
    <dgm:cxn modelId="{6FF09237-2BC5-4620-B34C-41CF98EFAF26}" type="presParOf" srcId="{947C64E6-1AF2-4103-B8B8-F46D355B6DA8}" destId="{7B2F9F5F-17F0-43E6-B418-20D7B808458B}" srcOrd="0" destOrd="0" presId="urn:microsoft.com/office/officeart/2005/8/layout/hierarchy6"/>
    <dgm:cxn modelId="{AE5E742A-88C4-41A4-8F70-59B893092345}" type="presParOf" srcId="{947C64E6-1AF2-4103-B8B8-F46D355B6DA8}" destId="{017B420D-B7C7-484D-9AAD-C1791116076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F9F5F-17F0-43E6-B418-20D7B808458B}">
      <dsp:nvSpPr>
        <dsp:cNvPr id="0" name=""/>
        <dsp:cNvSpPr/>
      </dsp:nvSpPr>
      <dsp:spPr>
        <a:xfrm>
          <a:off x="0" y="2831606"/>
          <a:ext cx="7499176" cy="12318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По каждому первичному рейтингу ОО начисляется от 0 до 3 баллов </a:t>
          </a:r>
          <a:br>
            <a:rPr lang="ru-RU" sz="1400" kern="1200" dirty="0"/>
          </a:br>
          <a:r>
            <a:rPr lang="ru-RU" sz="1400" kern="1200" dirty="0"/>
            <a:t>в зависимости от места </a:t>
          </a:r>
          <a:br>
            <a:rPr lang="ru-RU" sz="1400" kern="1200" dirty="0"/>
          </a:br>
          <a:r>
            <a:rPr lang="ru-RU" sz="1400" kern="1200" dirty="0"/>
            <a:t>в рейтинге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0" y="2831606"/>
        <a:ext cx="2249752" cy="1231802"/>
      </dsp:txXfrm>
    </dsp:sp>
    <dsp:sp modelId="{F84F9DEE-0D5A-44F3-8C79-F3C7D3124CF4}">
      <dsp:nvSpPr>
        <dsp:cNvPr id="0" name=""/>
        <dsp:cNvSpPr/>
      </dsp:nvSpPr>
      <dsp:spPr>
        <a:xfrm>
          <a:off x="0" y="1605184"/>
          <a:ext cx="7499176" cy="107715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Промежуточный рейтинг определяется суммированием первичных рейтинговых баллов</a:t>
          </a:r>
          <a:r>
            <a:rPr lang="ru-RU" sz="1000" kern="1200" dirty="0"/>
            <a:t> </a:t>
          </a:r>
        </a:p>
      </dsp:txBody>
      <dsp:txXfrm>
        <a:off x="0" y="1605184"/>
        <a:ext cx="2249752" cy="1077158"/>
      </dsp:txXfrm>
    </dsp:sp>
    <dsp:sp modelId="{3FC85A55-D4DA-44DD-93EA-EAEFA192B7CC}">
      <dsp:nvSpPr>
        <dsp:cNvPr id="0" name=""/>
        <dsp:cNvSpPr/>
      </dsp:nvSpPr>
      <dsp:spPr>
        <a:xfrm>
          <a:off x="0" y="271129"/>
          <a:ext cx="7499176" cy="11949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Итоговый рейтинг ОО определяется по сумме рейтинговых баллов промежуточных рейтингов</a:t>
          </a:r>
        </a:p>
      </dsp:txBody>
      <dsp:txXfrm>
        <a:off x="0" y="271129"/>
        <a:ext cx="2249752" cy="1194979"/>
      </dsp:txXfrm>
    </dsp:sp>
    <dsp:sp modelId="{92EE8D5C-5422-4BF2-BA60-5C68AAE82C7D}">
      <dsp:nvSpPr>
        <dsp:cNvPr id="0" name=""/>
        <dsp:cNvSpPr/>
      </dsp:nvSpPr>
      <dsp:spPr>
        <a:xfrm>
          <a:off x="4129294" y="355950"/>
          <a:ext cx="1156259" cy="5425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Итоговый рейтинг </a:t>
          </a:r>
        </a:p>
      </dsp:txBody>
      <dsp:txXfrm>
        <a:off x="4145185" y="371841"/>
        <a:ext cx="1124477" cy="510760"/>
      </dsp:txXfrm>
    </dsp:sp>
    <dsp:sp modelId="{CBF939C8-C77C-46EC-AF91-A22340FFA23F}">
      <dsp:nvSpPr>
        <dsp:cNvPr id="0" name=""/>
        <dsp:cNvSpPr/>
      </dsp:nvSpPr>
      <dsp:spPr>
        <a:xfrm>
          <a:off x="3396334" y="898493"/>
          <a:ext cx="1311089" cy="781543"/>
        </a:xfrm>
        <a:custGeom>
          <a:avLst/>
          <a:gdLst/>
          <a:ahLst/>
          <a:cxnLst/>
          <a:rect l="0" t="0" r="0" b="0"/>
          <a:pathLst>
            <a:path>
              <a:moveTo>
                <a:pt x="1311089" y="0"/>
              </a:moveTo>
              <a:lnTo>
                <a:pt x="1311089" y="390771"/>
              </a:lnTo>
              <a:lnTo>
                <a:pt x="0" y="390771"/>
              </a:lnTo>
              <a:lnTo>
                <a:pt x="0" y="7815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99322-9AC5-4386-8A87-5BE48EB787BD}">
      <dsp:nvSpPr>
        <dsp:cNvPr id="0" name=""/>
        <dsp:cNvSpPr/>
      </dsp:nvSpPr>
      <dsp:spPr>
        <a:xfrm>
          <a:off x="2625050" y="1680037"/>
          <a:ext cx="1542568" cy="5425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Промежуточный рейтинг 1</a:t>
          </a:r>
        </a:p>
      </dsp:txBody>
      <dsp:txXfrm>
        <a:off x="2640941" y="1695928"/>
        <a:ext cx="1510786" cy="510760"/>
      </dsp:txXfrm>
    </dsp:sp>
    <dsp:sp modelId="{DDA844DF-1D92-4C12-9304-ADAAED0A34A5}">
      <dsp:nvSpPr>
        <dsp:cNvPr id="0" name=""/>
        <dsp:cNvSpPr/>
      </dsp:nvSpPr>
      <dsp:spPr>
        <a:xfrm>
          <a:off x="2749567" y="2222580"/>
          <a:ext cx="646766" cy="786350"/>
        </a:xfrm>
        <a:custGeom>
          <a:avLst/>
          <a:gdLst/>
          <a:ahLst/>
          <a:cxnLst/>
          <a:rect l="0" t="0" r="0" b="0"/>
          <a:pathLst>
            <a:path>
              <a:moveTo>
                <a:pt x="646766" y="0"/>
              </a:moveTo>
              <a:lnTo>
                <a:pt x="646766" y="393175"/>
              </a:lnTo>
              <a:lnTo>
                <a:pt x="0" y="393175"/>
              </a:lnTo>
              <a:lnTo>
                <a:pt x="0" y="78635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56465-36AC-4A2D-9F71-61BE26C37666}">
      <dsp:nvSpPr>
        <dsp:cNvPr id="0" name=""/>
        <dsp:cNvSpPr/>
      </dsp:nvSpPr>
      <dsp:spPr>
        <a:xfrm>
          <a:off x="2251289" y="3008931"/>
          <a:ext cx="996556" cy="5425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Первичный рейтинг 1.1</a:t>
          </a:r>
        </a:p>
      </dsp:txBody>
      <dsp:txXfrm>
        <a:off x="2267180" y="3024822"/>
        <a:ext cx="964774" cy="510760"/>
      </dsp:txXfrm>
    </dsp:sp>
    <dsp:sp modelId="{F59E8F95-4329-4967-8AD3-C223687F1077}">
      <dsp:nvSpPr>
        <dsp:cNvPr id="0" name=""/>
        <dsp:cNvSpPr/>
      </dsp:nvSpPr>
      <dsp:spPr>
        <a:xfrm>
          <a:off x="3396334" y="2222580"/>
          <a:ext cx="620350" cy="786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175"/>
              </a:lnTo>
              <a:lnTo>
                <a:pt x="620350" y="393175"/>
              </a:lnTo>
              <a:lnTo>
                <a:pt x="620350" y="78635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94A9B2-886C-4DCF-A4C9-1336FB55B30C}">
      <dsp:nvSpPr>
        <dsp:cNvPr id="0" name=""/>
        <dsp:cNvSpPr/>
      </dsp:nvSpPr>
      <dsp:spPr>
        <a:xfrm>
          <a:off x="3491990" y="3008931"/>
          <a:ext cx="1049389" cy="5425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Первичный рейтинг 1.2</a:t>
          </a:r>
        </a:p>
      </dsp:txBody>
      <dsp:txXfrm>
        <a:off x="3507881" y="3024822"/>
        <a:ext cx="1017607" cy="510760"/>
      </dsp:txXfrm>
    </dsp:sp>
    <dsp:sp modelId="{A9CFBCC0-95E5-4AF0-BB4B-85B75C37D65A}">
      <dsp:nvSpPr>
        <dsp:cNvPr id="0" name=""/>
        <dsp:cNvSpPr/>
      </dsp:nvSpPr>
      <dsp:spPr>
        <a:xfrm>
          <a:off x="4707424" y="898493"/>
          <a:ext cx="1384499" cy="768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437"/>
              </a:lnTo>
              <a:lnTo>
                <a:pt x="1384499" y="384437"/>
              </a:lnTo>
              <a:lnTo>
                <a:pt x="1384499" y="76887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BA70E-15D5-4530-A2C5-2EFD031D28AB}">
      <dsp:nvSpPr>
        <dsp:cNvPr id="0" name=""/>
        <dsp:cNvSpPr/>
      </dsp:nvSpPr>
      <dsp:spPr>
        <a:xfrm>
          <a:off x="5368715" y="1667369"/>
          <a:ext cx="1446416" cy="573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Промежуточный рейтинг 2</a:t>
          </a:r>
        </a:p>
      </dsp:txBody>
      <dsp:txXfrm>
        <a:off x="5385519" y="1684173"/>
        <a:ext cx="1412808" cy="540136"/>
      </dsp:txXfrm>
    </dsp:sp>
    <dsp:sp modelId="{59F8440E-8D78-4DC7-BFE0-3128E4D94ABC}">
      <dsp:nvSpPr>
        <dsp:cNvPr id="0" name=""/>
        <dsp:cNvSpPr/>
      </dsp:nvSpPr>
      <dsp:spPr>
        <a:xfrm>
          <a:off x="5473900" y="2241113"/>
          <a:ext cx="618022" cy="799019"/>
        </a:xfrm>
        <a:custGeom>
          <a:avLst/>
          <a:gdLst/>
          <a:ahLst/>
          <a:cxnLst/>
          <a:rect l="0" t="0" r="0" b="0"/>
          <a:pathLst>
            <a:path>
              <a:moveTo>
                <a:pt x="618022" y="0"/>
              </a:moveTo>
              <a:lnTo>
                <a:pt x="618022" y="399509"/>
              </a:lnTo>
              <a:lnTo>
                <a:pt x="0" y="399509"/>
              </a:lnTo>
              <a:lnTo>
                <a:pt x="0" y="79901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9A9AE5-0654-466F-B53A-3EB996C09910}">
      <dsp:nvSpPr>
        <dsp:cNvPr id="0" name=""/>
        <dsp:cNvSpPr/>
      </dsp:nvSpPr>
      <dsp:spPr>
        <a:xfrm>
          <a:off x="4953307" y="3040133"/>
          <a:ext cx="1041185" cy="5425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Первичный рейтинг 2.1</a:t>
          </a:r>
        </a:p>
      </dsp:txBody>
      <dsp:txXfrm>
        <a:off x="4969198" y="3056024"/>
        <a:ext cx="1009403" cy="510760"/>
      </dsp:txXfrm>
    </dsp:sp>
    <dsp:sp modelId="{D456FE2E-8E9A-457C-8C9C-9857D2A2BBBF}">
      <dsp:nvSpPr>
        <dsp:cNvPr id="0" name=""/>
        <dsp:cNvSpPr/>
      </dsp:nvSpPr>
      <dsp:spPr>
        <a:xfrm>
          <a:off x="6091923" y="2241113"/>
          <a:ext cx="736196" cy="799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509"/>
              </a:lnTo>
              <a:lnTo>
                <a:pt x="736196" y="399509"/>
              </a:lnTo>
              <a:lnTo>
                <a:pt x="736196" y="79901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BDBD12-D577-4358-BCFF-ED903983B04F}">
      <dsp:nvSpPr>
        <dsp:cNvPr id="0" name=""/>
        <dsp:cNvSpPr/>
      </dsp:nvSpPr>
      <dsp:spPr>
        <a:xfrm>
          <a:off x="6189719" y="3040133"/>
          <a:ext cx="1276801" cy="5425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Первичный </a:t>
          </a:r>
          <a:endParaRPr lang="ru-RU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рейтинг </a:t>
          </a:r>
          <a:r>
            <a:rPr lang="ru-RU" sz="1000" kern="1200" dirty="0"/>
            <a:t>2.2</a:t>
          </a:r>
        </a:p>
      </dsp:txBody>
      <dsp:txXfrm>
        <a:off x="6205610" y="3056024"/>
        <a:ext cx="1245019" cy="510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92F7C-17D1-4F93-8544-1BCDFCE18ECF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337B0-22CB-4822-9AFD-865140B471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962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FE9E2C1-83B7-474C-9EA7-EAB8CF3A92D9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CE5A5CC-0810-4A96-BDE4-B8AEDD52C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026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E5A5CC-0810-4A96-BDE4-B8AEDD52C59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605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E5A5CC-0810-4A96-BDE4-B8AEDD52C595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376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5F83FD6-B250-41A5-9E5A-7419BAC31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6E5B0-2B9F-4340-B8F3-5A6129EEF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4104C-207E-424C-B95A-241D03866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620713"/>
            <a:ext cx="936625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874DF-C93C-4C0A-A3CA-7DEC6A12C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B18A2-DB4E-4123-AD8C-EB2BED0A6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EC4B-9FBF-4A42-8769-29EC671AB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00BFDD-1F20-4943-A530-878D478C9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2194F-89BF-4A72-AD3C-0DD891E9F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80739-423C-4C5A-9A9D-D7605C685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A2849-8A95-4B92-AABE-F4DFC1367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65F92-5F1E-4596-84FF-EB76400F1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852423B-D083-4200-84F8-75668BE68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32" r:id="rId3"/>
    <p:sldLayoutId id="2147484033" r:id="rId4"/>
    <p:sldLayoutId id="2147484041" r:id="rId5"/>
    <p:sldLayoutId id="2147484042" r:id="rId6"/>
    <p:sldLayoutId id="2147484034" r:id="rId7"/>
    <p:sldLayoutId id="2147484035" r:id="rId8"/>
    <p:sldLayoutId id="2147484036" r:id="rId9"/>
    <p:sldLayoutId id="2147484037" r:id="rId10"/>
    <p:sldLayoutId id="21474840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#_ftn1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6" y="1268760"/>
            <a:ext cx="8459787" cy="11144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Санкт-Петербургская  региональная система оценки качества образования.</a:t>
            </a:r>
            <a:br>
              <a:rPr lang="ru-RU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</a:br>
            <a:r>
              <a:rPr lang="en-US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/>
            </a:r>
            <a:br>
              <a:rPr lang="en-US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</a:br>
            <a:r>
              <a:rPr lang="ru-RU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Опыт использования НСОКО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5516563"/>
            <a:ext cx="6045200" cy="914400"/>
          </a:xfrm>
        </p:spPr>
        <p:txBody>
          <a:bodyPr/>
          <a:lstStyle/>
          <a:p>
            <a:pPr marL="63500" algn="ctr" eaLnBrk="1" hangingPunct="1">
              <a:buFont typeface="Wingdings 2" pitchFamily="18" charset="2"/>
              <a:buNone/>
            </a:pPr>
            <a:r>
              <a:rPr lang="ru-RU" dirty="0" smtClean="0"/>
              <a:t>В.Е. Фрадкин</a:t>
            </a:r>
          </a:p>
          <a:p>
            <a:pPr marL="63500" algn="ctr" eaLnBrk="1" hangingPunct="1">
              <a:buFont typeface="Wingdings 2" pitchFamily="18" charset="2"/>
              <a:buNone/>
            </a:pPr>
            <a:r>
              <a:rPr lang="ru-RU" dirty="0" smtClean="0"/>
              <a:t>ГБОУ ДПО ЦПКС СПб </a:t>
            </a:r>
            <a:r>
              <a:rPr lang="ru-RU" dirty="0" err="1" smtClean="0"/>
              <a:t>РЦОКОиИТ</a:t>
            </a:r>
            <a:r>
              <a:rPr lang="ru-RU" dirty="0"/>
              <a:t>,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</a:p>
        </p:txBody>
      </p:sp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250825" y="4005263"/>
            <a:ext cx="1871663" cy="1584325"/>
          </a:xfrm>
          <a:prstGeom prst="roundRect">
            <a:avLst>
              <a:gd name="adj" fmla="val 9407"/>
            </a:avLst>
          </a:prstGeom>
          <a:solidFill>
            <a:schemeClr val="bg1"/>
          </a:solidFill>
          <a:ln w="76200">
            <a:solidFill>
              <a:srgbClr val="FF8D3E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149725"/>
            <a:ext cx="11953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r>
              <a:rPr lang="ru-RU" sz="2800" b="1" dirty="0" smtClean="0"/>
              <a:t>Показатели, касающиеся </a:t>
            </a:r>
            <a:br>
              <a:rPr lang="ru-RU" sz="2800" b="1" dirty="0" smtClean="0"/>
            </a:br>
            <a:r>
              <a:rPr lang="ru-RU" sz="2800" b="1" dirty="0" smtClean="0"/>
              <a:t>удовлетворенности </a:t>
            </a:r>
            <a:r>
              <a:rPr lang="ru-RU" sz="2800" b="1" dirty="0"/>
              <a:t>качеством образовательной </a:t>
            </a:r>
            <a:r>
              <a:rPr lang="ru-RU" sz="2800" b="1" dirty="0" smtClean="0"/>
              <a:t>деятельности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tx1"/>
                </a:solidFill>
              </a:rPr>
              <a:t>Доля получателей образовательных услуг, удовлетворенных материально-техническим обеспечением организации, от общего числа опрошенных получателей образовательных услуг  (10% - 1 балл)</a:t>
            </a:r>
          </a:p>
          <a:p>
            <a:r>
              <a:rPr lang="ru-RU" sz="2000" dirty="0">
                <a:solidFill>
                  <a:schemeClr val="tx1"/>
                </a:solidFill>
              </a:rPr>
              <a:t>Доля получателей образовательных услуг, удовлетворенных качеством предоставляемых образовательных услуг, от общего числа опрошенных получателей образовательных услуг  (10% - 1 балл)</a:t>
            </a:r>
          </a:p>
          <a:p>
            <a:r>
              <a:rPr lang="ru-RU" sz="1800" dirty="0"/>
              <a:t>Доля получателей образовательных услуг, которые готовы рекомендовать организацию родственникам и знакомым, от общего числа опрошенных получателей образовательных услуг  (10% - 1 балл)</a:t>
            </a:r>
          </a:p>
        </p:txBody>
      </p:sp>
    </p:spTree>
    <p:extLst>
      <p:ext uri="{BB962C8B-B14F-4D97-AF65-F5344CB8AC3E}">
        <p14:creationId xmlns:p14="http://schemas.microsoft.com/office/powerpoint/2010/main" val="3528090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Сейчас делается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Уточнение содержания и выставляемых баллов по типам ОО;</a:t>
            </a:r>
          </a:p>
          <a:p>
            <a:r>
              <a:rPr lang="ru-RU" dirty="0" smtClean="0"/>
              <a:t>Подготовка методических рекомендаций для экспертов НСОКО;</a:t>
            </a:r>
          </a:p>
          <a:p>
            <a:r>
              <a:rPr lang="ru-RU" dirty="0" smtClean="0"/>
              <a:t>Обучение экспертов в области инновационной деятельности;</a:t>
            </a:r>
          </a:p>
          <a:p>
            <a:r>
              <a:rPr lang="ru-RU" dirty="0" smtClean="0"/>
              <a:t>Изучение возможностей использования СПб рейтингов ОО в целях НСОКО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727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409" y="764704"/>
            <a:ext cx="8229600" cy="1066800"/>
          </a:xfrm>
        </p:spPr>
        <p:txBody>
          <a:bodyPr/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рейтингов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ru-RU" dirty="0"/>
              <a:t>В систему рейтингов 2015 года входят </a:t>
            </a:r>
            <a:endParaRPr lang="ru-RU" dirty="0" smtClean="0"/>
          </a:p>
          <a:p>
            <a:pPr marL="109537" indent="0">
              <a:buNone/>
            </a:pPr>
            <a:r>
              <a:rPr lang="ru-RU" dirty="0" smtClean="0"/>
              <a:t>4 </a:t>
            </a:r>
            <a:r>
              <a:rPr lang="ru-RU" dirty="0"/>
              <a:t>итоговых рейтинга по </a:t>
            </a:r>
            <a:r>
              <a:rPr lang="ru-RU" dirty="0" smtClean="0"/>
              <a:t>направлениям:</a:t>
            </a:r>
          </a:p>
          <a:p>
            <a:pPr marL="109537" indent="0">
              <a:buNone/>
            </a:pPr>
            <a:endParaRPr lang="ru-RU" dirty="0"/>
          </a:p>
          <a:p>
            <a:pPr lvl="1"/>
            <a:r>
              <a:rPr lang="ru-RU" dirty="0">
                <a:solidFill>
                  <a:schemeClr val="tx1"/>
                </a:solidFill>
              </a:rPr>
              <a:t>Результаты массового </a:t>
            </a:r>
            <a:r>
              <a:rPr lang="ru-RU" dirty="0" smtClean="0">
                <a:solidFill>
                  <a:schemeClr val="tx1"/>
                </a:solidFill>
              </a:rPr>
              <a:t>образования;</a:t>
            </a:r>
            <a:endParaRPr lang="ru-RU" dirty="0">
              <a:solidFill>
                <a:schemeClr val="tx1"/>
              </a:solidFill>
            </a:endParaRPr>
          </a:p>
          <a:p>
            <a:pPr lvl="1"/>
            <a:r>
              <a:rPr lang="ru-RU" dirty="0">
                <a:solidFill>
                  <a:schemeClr val="tx1"/>
                </a:solidFill>
              </a:rPr>
              <a:t>Высокие образовательные результаты и </a:t>
            </a:r>
            <a:r>
              <a:rPr lang="ru-RU" dirty="0" smtClean="0">
                <a:solidFill>
                  <a:schemeClr val="tx1"/>
                </a:solidFill>
              </a:rPr>
              <a:t>достижения;</a:t>
            </a:r>
            <a:endParaRPr lang="ru-RU" dirty="0">
              <a:solidFill>
                <a:schemeClr val="tx1"/>
              </a:solidFill>
            </a:endParaRPr>
          </a:p>
          <a:p>
            <a:pPr lvl="1"/>
            <a:r>
              <a:rPr lang="ru-RU" dirty="0">
                <a:solidFill>
                  <a:schemeClr val="tx1"/>
                </a:solidFill>
              </a:rPr>
              <a:t>Условия ведения образовательной </a:t>
            </a:r>
            <a:r>
              <a:rPr lang="ru-RU" dirty="0" smtClean="0">
                <a:solidFill>
                  <a:schemeClr val="tx1"/>
                </a:solidFill>
              </a:rPr>
              <a:t>деятельности;</a:t>
            </a:r>
            <a:endParaRPr lang="ru-RU" dirty="0">
              <a:solidFill>
                <a:schemeClr val="tx1"/>
              </a:solidFill>
            </a:endParaRPr>
          </a:p>
          <a:p>
            <a:pPr lvl="1"/>
            <a:r>
              <a:rPr lang="ru-RU" dirty="0">
                <a:solidFill>
                  <a:schemeClr val="tx1"/>
                </a:solidFill>
              </a:rPr>
              <a:t> Кадровое </a:t>
            </a:r>
            <a:r>
              <a:rPr lang="ru-RU" dirty="0" smtClean="0">
                <a:solidFill>
                  <a:schemeClr val="tx1"/>
                </a:solidFill>
              </a:rPr>
              <a:t>обеспечение.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843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066800"/>
          </a:xfrm>
        </p:spPr>
        <p:txBody>
          <a:bodyPr/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Санкт-Петербургской Системы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79630"/>
              </p:ext>
            </p:extLst>
          </p:nvPr>
        </p:nvGraphicFramePr>
        <p:xfrm>
          <a:off x="822412" y="2209800"/>
          <a:ext cx="7499176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9686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236" y="692696"/>
            <a:ext cx="8229600" cy="1066800"/>
          </a:xfrm>
        </p:spPr>
        <p:txBody>
          <a:bodyPr/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Рейтинговые</a:t>
            </a:r>
            <a:r>
              <a:rPr lang="ru-RU" dirty="0" smtClean="0"/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254000" defTabSz="623888">
              <a:tabLst>
                <a:tab pos="1611313" algn="l"/>
              </a:tabLst>
            </a:pPr>
            <a:r>
              <a:rPr lang="ru-RU" sz="2000" dirty="0" smtClean="0"/>
              <a:t>0 </a:t>
            </a:r>
            <a:r>
              <a:rPr lang="ru-RU" sz="2000" dirty="0"/>
              <a:t>баллов	–	показатель равен нулю или данные отсутствуют в информационных системах Санкт-Петербурга,</a:t>
            </a:r>
          </a:p>
          <a:p>
            <a:pPr marL="363538" indent="-254000" defTabSz="623888">
              <a:tabLst>
                <a:tab pos="1611313" algn="l"/>
              </a:tabLst>
            </a:pPr>
            <a:r>
              <a:rPr lang="ru-RU" sz="2000" dirty="0"/>
              <a:t>1 балл	–	ОО принадлежит к нижнему квартилю по значению показателя,</a:t>
            </a:r>
          </a:p>
          <a:p>
            <a:pPr marL="363538" indent="-254000" defTabSz="623888">
              <a:tabLst>
                <a:tab pos="1611313" algn="l"/>
              </a:tabLst>
            </a:pPr>
            <a:r>
              <a:rPr lang="ru-RU" sz="2000" dirty="0"/>
              <a:t>2 балла	–	ОО принадлежит к двум средним квартилям по значению показателя,</a:t>
            </a:r>
          </a:p>
          <a:p>
            <a:pPr marL="363538" indent="-254000" defTabSz="623888">
              <a:tabLst>
                <a:tab pos="1611313" algn="l"/>
              </a:tabLst>
            </a:pPr>
            <a:r>
              <a:rPr lang="ru-RU" sz="2000" dirty="0"/>
              <a:t>3 балла	–	ОО принадлежит к верхнему квартилю по значению показателю. </a:t>
            </a:r>
          </a:p>
        </p:txBody>
      </p:sp>
    </p:spTree>
    <p:extLst>
      <p:ext uri="{BB962C8B-B14F-4D97-AF65-F5344CB8AC3E}">
        <p14:creationId xmlns:p14="http://schemas.microsoft.com/office/powerpoint/2010/main" val="1875890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Рейтинги ОО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184463"/>
              </p:ext>
            </p:extLst>
          </p:nvPr>
        </p:nvGraphicFramePr>
        <p:xfrm>
          <a:off x="611560" y="1844824"/>
          <a:ext cx="7920879" cy="4619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/>
                <a:gridCol w="3024336"/>
                <a:gridCol w="3672407"/>
              </a:tblGrid>
              <a:tr h="171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Итоговый рейтинг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Промежуточный рейтинг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Первичный рейтинг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/>
                </a:tc>
              </a:tr>
              <a:tr h="286381">
                <a:tc row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Рейтинг ОО по результатам </a:t>
                      </a:r>
                      <a:r>
                        <a:rPr lang="ru-RU" sz="1200" dirty="0">
                          <a:effectLst/>
                        </a:rPr>
                        <a:t>массового образования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1.1.Рейтинг ОО по результатам государственной итоговой аттестации выпускников 11 классов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1.1.1.Результаты ЕГЭ по русскому языку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/>
                </a:tc>
              </a:tr>
              <a:tr h="2863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1.1.2.Результаты ЕГЭ по математике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/>
                </a:tc>
              </a:tr>
              <a:tr h="2863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1.1.3. Результаты ЕГЭ по математике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/>
                </a:tc>
              </a:tr>
              <a:tr h="2863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1.2. Рейтинг ОО по результатам государственной итоговой аттестации выпускников 9 классов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1.2.1. Результаты ОГЭ по русскому языку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/>
                </a:tc>
              </a:tr>
              <a:tr h="2863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1.2.2.Результаты ОГЭ по математике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/>
                </a:tc>
              </a:tr>
              <a:tr h="429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1.3. Рейтинг ОО по однородности результатов государственной итоговой аттестации выпускников 11 классов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1.3.1. Однородность результатов ЕГЭ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по русскому языку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/>
                </a:tc>
              </a:tr>
              <a:tr h="429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1.3.2. Однородность результатов ЕГЭ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по математике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/>
                </a:tc>
              </a:tr>
              <a:tr h="429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1.3.3.Однородность результатов ЕГЭ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по предметам по выбору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/>
                </a:tc>
              </a:tr>
              <a:tr h="429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1.4.Рейтинг ОО по однородности результатов государственной итоговой аттестации выпускников 9 классов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1.4.1. Однородность результатов ОГЭ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по русскому языку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/>
                </a:tc>
              </a:tr>
              <a:tr h="429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1.4.2.Однородность результатов ОГЭ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по математике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/>
                </a:tc>
              </a:tr>
              <a:tr h="572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1.5. Рейтинг ОО по неудовлетворительным результатам обучения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1.5.1.Неудовлетворительные результаты обучения (повторное обучение, неудовлетворительная сдача ГИА)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1" marR="560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574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Рейтинги ОО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85913" y="2659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637927"/>
              </p:ext>
            </p:extLst>
          </p:nvPr>
        </p:nvGraphicFramePr>
        <p:xfrm>
          <a:off x="611560" y="1713175"/>
          <a:ext cx="7920880" cy="498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  <a:gridCol w="1800200"/>
                <a:gridCol w="4536504"/>
              </a:tblGrid>
              <a:tr h="486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Итоговый рейтинг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Промежуточный рейтинг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Первичный рейтинг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819"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2.Рейтинг </a:t>
                      </a:r>
                      <a:r>
                        <a:rPr lang="ru-RU" sz="1400" dirty="0" smtClean="0">
                          <a:effectLst/>
                        </a:rPr>
                        <a:t>ОО по </a:t>
                      </a:r>
                      <a:r>
                        <a:rPr lang="ru-RU" sz="1400" dirty="0">
                          <a:effectLst/>
                        </a:rPr>
                        <a:t>высоким </a:t>
                      </a:r>
                      <a:r>
                        <a:rPr lang="ru-RU" sz="1400" dirty="0" err="1" smtClean="0">
                          <a:effectLst/>
                        </a:rPr>
                        <a:t>образова</a:t>
                      </a:r>
                      <a:r>
                        <a:rPr lang="ru-RU" sz="1400" dirty="0" smtClean="0">
                          <a:effectLst/>
                        </a:rPr>
                        <a:t>-тельным </a:t>
                      </a:r>
                      <a:r>
                        <a:rPr lang="ru-RU" sz="1400" dirty="0">
                          <a:effectLst/>
                        </a:rPr>
                        <a:t>результатам и достижениям обучающихся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2.1. Рейтинг ОО по результатам олимпиад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2.1.1.Результаты участия в региональных олимпиадах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8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2.1.2.Результаты участия в региональном этапе Всероссийской олимпиады школьников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8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2.1.3.Результаты участия в заключительном этапе Всероссийской олимпиады школьников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2.2. Рейтинг ОО по высоким результатам государственной итоговой аттестации выпускников 11 классов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2.2.1.Высокие результаты ЕГЭ по русскому языку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2.2.2.Высокие результаты ЕГЭ по математике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2.2.3.Высокие результаты ЕГЭ по предметам по выбору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2.3.Рейтинг ОО по высоким результатам государственной итоговой аттестации выпускников 9 классов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2.3.1. Высокие результаты ОГЭ по русскому языку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2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2.3.2.Высокие результаты ОГЭ по математике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78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Рейтинги ОО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687885"/>
              </p:ext>
            </p:extLst>
          </p:nvPr>
        </p:nvGraphicFramePr>
        <p:xfrm>
          <a:off x="432923" y="1687488"/>
          <a:ext cx="8253876" cy="4878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0765"/>
                <a:gridCol w="1872208"/>
                <a:gridCol w="5050903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Итоговый рейтинг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Промежуточный рейтинг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Первичный рейтинг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</a:tr>
              <a:tr h="317967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3. Рейтинг </a:t>
                      </a:r>
                      <a:r>
                        <a:rPr lang="ru-RU" sz="1100" dirty="0" smtClean="0">
                          <a:effectLst/>
                        </a:rPr>
                        <a:t>ОО по </a:t>
                      </a:r>
                      <a:r>
                        <a:rPr lang="ru-RU" sz="1100" dirty="0">
                          <a:effectLst/>
                        </a:rPr>
                        <a:t>условиям ведения </a:t>
                      </a:r>
                      <a:r>
                        <a:rPr lang="ru-RU" sz="1100" dirty="0" err="1" smtClean="0">
                          <a:effectLst/>
                        </a:rPr>
                        <a:t>образова</a:t>
                      </a:r>
                      <a:r>
                        <a:rPr lang="ru-RU" sz="1100" dirty="0" smtClean="0">
                          <a:effectLst/>
                        </a:rPr>
                        <a:t>-тельной </a:t>
                      </a:r>
                      <a:r>
                        <a:rPr lang="ru-RU" sz="1100" dirty="0">
                          <a:effectLst/>
                        </a:rPr>
                        <a:t>деятельности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3.1. Рейтинг обеспеченности ОО средствами информатизации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3.1.1.Обеспеченность учащихся компьютерами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</a:tr>
              <a:tr h="317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3.1.2.Обеспеченность учителей компьютерами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</a:tr>
              <a:tr h="317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3.1.3. Обеспеченность ОО мультимедийными проекторами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</a:tr>
              <a:tr h="476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3.1.4. Обеспеченность ОО интерактивными досками и приставками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</a:tr>
              <a:tr h="476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3.2. Рейтинг обеспеченности ОО инфраструктурой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3.2.1. Обеспеченность площадями различного назначения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</a:tr>
              <a:tr h="317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3.2.2. Обеспеченность объектами спортивной инфраструктуры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</a:tr>
              <a:tr h="317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3.2.3. Обеспеченность социальной инфраструктурой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</a:tr>
              <a:tr h="317967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4. Рейтинг </a:t>
                      </a:r>
                      <a:r>
                        <a:rPr lang="ru-RU" sz="1100" dirty="0" smtClean="0">
                          <a:effectLst/>
                        </a:rPr>
                        <a:t>ОО по </a:t>
                      </a:r>
                      <a:r>
                        <a:rPr lang="ru-RU" sz="1100" dirty="0">
                          <a:effectLst/>
                        </a:rPr>
                        <a:t>кадровому обеспечению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4.1.Рейтинг обеспеченности ОО кадрами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4.1.1. Обеспеченность ОО учительскими кадрами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</a:tr>
              <a:tr h="317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4.1.2. Обеспеченность учителей методической поддержкой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</a:tr>
              <a:tr h="317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4.1.3. Обеспеченность учащихся службой сопровождения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</a:tr>
              <a:tr h="317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4.2. Рейтинг ОО по квалификации учителей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4.2.1. Квалификационная категория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</a:tr>
              <a:tr h="158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4.2.2. Награды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</a:tr>
              <a:tr h="158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4.2.3. Повышение квалификации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1" marR="622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55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99956"/>
            <a:ext cx="8229600" cy="10668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Важная проблема…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4937576"/>
            <a:ext cx="3682752" cy="895350"/>
          </a:xfrm>
        </p:spPr>
        <p:txBody>
          <a:bodyPr/>
          <a:lstStyle/>
          <a:p>
            <a:pPr marL="109537" indent="0">
              <a:buNone/>
            </a:pPr>
            <a:r>
              <a:rPr lang="ru-RU" sz="3200" b="1" dirty="0" smtClean="0"/>
              <a:t>За чей счет?</a:t>
            </a:r>
            <a:endParaRPr lang="ru-RU" sz="3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780" y="2510344"/>
            <a:ext cx="216024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511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rej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142984"/>
            <a:ext cx="7244302" cy="483919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428728" y="2000240"/>
            <a:ext cx="3000396" cy="212365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>
            <a:prstTxWarp prst="textCanDown">
              <a:avLst/>
            </a:prstTxWarp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</a:effectLst>
              </a:rPr>
              <a:t>Спасибо </a:t>
            </a:r>
            <a:b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</a:effectLst>
              </a:rPr>
            </a:b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</a:effectLst>
              </a:rPr>
              <a:t>за внимание!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innerShdw blurRad="114300">
                  <a:prstClr val="black"/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066800"/>
          </a:xfrm>
        </p:spPr>
        <p:txBody>
          <a:bodyPr/>
          <a:lstStyle/>
          <a:p>
            <a:r>
              <a:rPr lang="ru-RU" smtClean="0"/>
              <a:t>Документы СПб РСОКО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97400" y="1989138"/>
            <a:ext cx="4546600" cy="4324350"/>
          </a:xfrm>
        </p:spPr>
        <p:txBody>
          <a:bodyPr/>
          <a:lstStyle/>
          <a:p>
            <a:pPr indent="-3175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/>
              <a:t>Распоряжение Комитета по образованию от 20.01.2014 № 37-р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модель РСОКО;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положение о РСОКО;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показатели РСОКО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410527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620713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Разделение предметов оценочной деятельности по уровням управления</a:t>
            </a:r>
            <a:endParaRPr lang="ru-RU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813609"/>
              </p:ext>
            </p:extLst>
          </p:nvPr>
        </p:nvGraphicFramePr>
        <p:xfrm>
          <a:off x="642910" y="2357430"/>
          <a:ext cx="7993062" cy="3679530"/>
        </p:xfrm>
        <a:graphic>
          <a:graphicData uri="http://schemas.openxmlformats.org/drawingml/2006/table">
            <a:tbl>
              <a:tblPr/>
              <a:tblGrid>
                <a:gridCol w="746102"/>
                <a:gridCol w="2428892"/>
                <a:gridCol w="2441581"/>
                <a:gridCol w="2376487"/>
              </a:tblGrid>
              <a:tr h="4413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747" marR="167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</a:p>
                  </a:txBody>
                  <a:tcPr marL="16747" marR="167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Процессы</a:t>
                      </a:r>
                    </a:p>
                  </a:txBody>
                  <a:tcPr marL="16747" marR="167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Условия</a:t>
                      </a:r>
                    </a:p>
                  </a:txBody>
                  <a:tcPr marL="16747" marR="167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901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организация </a:t>
                      </a:r>
                    </a:p>
                  </a:txBody>
                  <a:tcPr marL="16747" marR="16747" marT="0" marB="0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270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Индивидуальные достижения учащихся;</a:t>
                      </a:r>
                    </a:p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270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Индивидуальные результаты профессиональной деятельности педагогических работников</a:t>
                      </a:r>
                    </a:p>
                  </a:txBody>
                  <a:tcPr marL="16747" marR="167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270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Образовательный процесс в учебном коллективе;</a:t>
                      </a:r>
                    </a:p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27000" algn="l"/>
                        </a:tabLst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Образовательный процесс, организуемый отдельным педагогическим работником</a:t>
                      </a:r>
                    </a:p>
                  </a:txBody>
                  <a:tcPr marL="16747" marR="167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27000" algn="l"/>
                        </a:tabLst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Условия организации образовательного процесса (педагог, учебный кабинет, предмет и др.);</a:t>
                      </a:r>
                    </a:p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27000" algn="l"/>
                        </a:tabLst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Управление образовательной организацией</a:t>
                      </a:r>
                    </a:p>
                  </a:txBody>
                  <a:tcPr marL="16747" marR="167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70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Самоанализ образовательного учреждения (результаты, процессы и условия деятельности образовательной организации)</a:t>
                      </a:r>
                    </a:p>
                  </a:txBody>
                  <a:tcPr marL="16747" marR="167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70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Независимая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качества образования (далее – НСОКО) (результаты и условия деятельности образовательной организации)</a:t>
                      </a:r>
                    </a:p>
                  </a:txBody>
                  <a:tcPr marL="16747" marR="167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НСОКО: что сделано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 </a:t>
            </a:r>
            <a:r>
              <a:rPr lang="ru-RU" dirty="0"/>
              <a:t>Общественный совет по проведению независимой оценки качества образовательной деятельности организаций, расположенных на территории Санкт-Петербурга </a:t>
            </a:r>
            <a:r>
              <a:rPr lang="ru-RU" dirty="0" smtClean="0"/>
              <a:t>(представители 7 организаций);</a:t>
            </a:r>
          </a:p>
          <a:p>
            <a:r>
              <a:rPr lang="ru-RU" dirty="0" smtClean="0"/>
              <a:t>Утверждена уполномоченная организация на текущий этап</a:t>
            </a:r>
          </a:p>
          <a:p>
            <a:pPr marL="109537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971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НСОКО: что сделано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Утверждение ОО на первый этап;</a:t>
            </a:r>
          </a:p>
          <a:p>
            <a:r>
              <a:rPr lang="ru-RU" dirty="0"/>
              <a:t>Уточнение методики;</a:t>
            </a:r>
          </a:p>
          <a:p>
            <a:r>
              <a:rPr lang="ru-RU" dirty="0"/>
              <a:t>Концепция с учетом регионального компонента;</a:t>
            </a:r>
          </a:p>
          <a:p>
            <a:r>
              <a:rPr lang="ru-RU" dirty="0"/>
              <a:t>Обсуждение возможностей использования рейтингов в </a:t>
            </a:r>
            <a:r>
              <a:rPr lang="ru-RU" dirty="0" smtClean="0"/>
              <a:t>НСОКО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195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066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Концепция независимой оценки качества деятельности образовательных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учреждений в СПб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80942"/>
          </a:xfrm>
        </p:spPr>
        <p:txBody>
          <a:bodyPr/>
          <a:lstStyle/>
          <a:p>
            <a:r>
              <a:rPr lang="ru-RU" dirty="0" smtClean="0"/>
              <a:t>Региональный </a:t>
            </a:r>
            <a:r>
              <a:rPr lang="ru-RU" dirty="0"/>
              <a:t>компонент </a:t>
            </a:r>
            <a:r>
              <a:rPr lang="ru-RU" dirty="0" smtClean="0"/>
              <a:t>НСОКО </a:t>
            </a:r>
            <a:r>
              <a:rPr lang="ru-RU" dirty="0"/>
              <a:t>в Санкт-Петербурге </a:t>
            </a:r>
            <a:r>
              <a:rPr lang="ru-RU" dirty="0" smtClean="0"/>
              <a:t>– экспертная оценка </a:t>
            </a:r>
            <a:r>
              <a:rPr lang="ru-RU" dirty="0"/>
              <a:t>инновационной деятельности </a:t>
            </a:r>
            <a:r>
              <a:rPr lang="ru-RU" dirty="0" smtClean="0"/>
              <a:t>ОО:</a:t>
            </a:r>
          </a:p>
          <a:p>
            <a:endParaRPr lang="ru-RU" sz="1200" dirty="0"/>
          </a:p>
          <a:p>
            <a:pPr marL="623888" lvl="1" indent="-223838">
              <a:buNone/>
            </a:pPr>
            <a:r>
              <a:rPr lang="ru-RU" sz="2400" dirty="0">
                <a:solidFill>
                  <a:schemeClr val="tx1"/>
                </a:solidFill>
              </a:rPr>
              <a:t>- конкурсный отбор заявок </a:t>
            </a:r>
            <a:r>
              <a:rPr lang="ru-RU" sz="2400" dirty="0" smtClean="0">
                <a:solidFill>
                  <a:schemeClr val="tx1"/>
                </a:solidFill>
              </a:rPr>
              <a:t>на </a:t>
            </a:r>
            <a:r>
              <a:rPr lang="ru-RU" sz="2400" dirty="0">
                <a:solidFill>
                  <a:schemeClr val="tx1"/>
                </a:solidFill>
              </a:rPr>
              <a:t>получение статуса региональных инновационных площадок;</a:t>
            </a:r>
          </a:p>
          <a:p>
            <a:pPr marL="623888" lvl="1" indent="-223838">
              <a:buNone/>
            </a:pPr>
            <a:r>
              <a:rPr lang="ru-RU" sz="2400" dirty="0">
                <a:solidFill>
                  <a:schemeClr val="tx1"/>
                </a:solidFill>
              </a:rPr>
              <a:t>- конкурс между инновационными </a:t>
            </a:r>
            <a:r>
              <a:rPr lang="ru-RU" sz="2400" dirty="0" smtClean="0">
                <a:solidFill>
                  <a:schemeClr val="tx1"/>
                </a:solidFill>
              </a:rPr>
              <a:t>ОО, </a:t>
            </a:r>
            <a:r>
              <a:rPr lang="ru-RU" sz="2400" dirty="0">
                <a:solidFill>
                  <a:schemeClr val="tx1"/>
                </a:solidFill>
              </a:rPr>
              <a:t>внедряющими инновационные образовательные программы;</a:t>
            </a:r>
          </a:p>
          <a:p>
            <a:pPr marL="623888" lvl="1" indent="-223838">
              <a:buNone/>
            </a:pPr>
            <a:r>
              <a:rPr lang="ru-RU" sz="2400" dirty="0">
                <a:solidFill>
                  <a:schemeClr val="tx1"/>
                </a:solidFill>
              </a:rPr>
              <a:t>-  конкурс инновационных продуктов.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0706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Уточнение методики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Разбалловка</a:t>
            </a:r>
            <a:r>
              <a:rPr lang="ru-RU" dirty="0" smtClean="0"/>
              <a:t> по разделам;</a:t>
            </a:r>
          </a:p>
          <a:p>
            <a:r>
              <a:rPr lang="ru-RU" dirty="0" smtClean="0"/>
              <a:t>Уточнение структуры и представления самоанализа и /или публичного доклада;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478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83704"/>
            <a:ext cx="8229600" cy="1066800"/>
          </a:xfrm>
        </p:spPr>
        <p:txBody>
          <a:bodyPr/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Полнота и актуальность информации об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организации…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63277"/>
              </p:ext>
            </p:extLst>
          </p:nvPr>
        </p:nvGraphicFramePr>
        <p:xfrm>
          <a:off x="1619672" y="1916832"/>
          <a:ext cx="5407163" cy="4680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978"/>
                <a:gridCol w="3878532"/>
                <a:gridCol w="1049653"/>
              </a:tblGrid>
              <a:tr h="379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п/п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Позиция оценивания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Балл за позицию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/>
                </a:tc>
              </a:tr>
              <a:tr h="569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 раздела «Сведения об образовательной организации на главной странице сайта» (далее – «специальный раздел» или СР)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</a:tr>
              <a:tr h="322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 подраздела «Основные сведения» в СР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</a:tr>
              <a:tr h="379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 заполненного «Структура и органы управления ОО» подраздела в СР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</a:tr>
              <a:tr h="323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 заполненного подраздела «Документы» в СР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</a:tr>
              <a:tr h="238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 заполненного подраздела «Образование» в СР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</a:tr>
              <a:tr h="379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 заполненного подраздела «Образовательные стандарты» в СР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</a:tr>
              <a:tr h="538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 заполненного подраздела «Материально-техническое оснащение и оснащенность образовательного процесса» в СР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</a:tr>
              <a:tr h="392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 заполненного подраздела «Платные образовательные услуги» в СР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</a:tr>
              <a:tr h="398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Наличие</a:t>
                      </a:r>
                      <a:r>
                        <a:rPr lang="ru-RU" sz="1000" dirty="0">
                          <a:effectLst/>
                          <a:hlinkClick r:id="rId2" action="ppaction://hlinkfile"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заполненного подраздела «Финансово-хозяйственная деятельность» в СР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</a:tr>
              <a:tr h="569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 заполненного подраздела «Стипендии и иные виды материальной поддержки» и «Вакантные места для приема (перевода)» в СР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</a:tr>
              <a:tr h="1897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Максимальный балл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70" marR="59170" marT="0" marB="0" anchor="ctr"/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968500" y="2249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968500" y="2249488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37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480" y="764704"/>
            <a:ext cx="8229600" cy="1066800"/>
          </a:xfrm>
        </p:spPr>
        <p:txBody>
          <a:bodyPr/>
          <a:lstStyle/>
          <a:p>
            <a:pPr lvl="1"/>
            <a:r>
              <a:rPr lang="ru-RU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Наличие </a:t>
            </a:r>
            <a:r>
              <a:rPr lang="ru-RU" sz="28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условий </a:t>
            </a:r>
            <a:r>
              <a:rPr lang="ru-RU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для охраны и </a:t>
            </a:r>
            <a:r>
              <a:rPr lang="ru-RU" sz="28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28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8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укрепления здоровья…</a:t>
            </a:r>
            <a:endParaRPr lang="ru-R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88"/>
            <a:ext cx="1522512" cy="4324350"/>
          </a:xfrm>
        </p:spPr>
        <p:txBody>
          <a:bodyPr/>
          <a:lstStyle/>
          <a:p>
            <a:pPr marL="109537" indent="0">
              <a:buNone/>
            </a:pPr>
            <a:r>
              <a:rPr lang="ru-RU" sz="1600" dirty="0"/>
              <a:t>Оценивается по результатам анализа </a:t>
            </a:r>
            <a:r>
              <a:rPr lang="ru-RU" sz="1600" dirty="0" smtClean="0"/>
              <a:t>данных Публичного </a:t>
            </a:r>
            <a:r>
              <a:rPr lang="ru-RU" sz="1600" dirty="0"/>
              <a:t>доклада </a:t>
            </a:r>
            <a:r>
              <a:rPr lang="ru-RU" sz="1600" dirty="0" smtClean="0"/>
              <a:t>и/или </a:t>
            </a:r>
            <a:r>
              <a:rPr lang="ru-RU" sz="1600" dirty="0" err="1" smtClean="0"/>
              <a:t>самообсле-дования</a:t>
            </a:r>
            <a:r>
              <a:rPr lang="ru-RU" sz="1600" dirty="0" smtClean="0"/>
              <a:t> </a:t>
            </a:r>
            <a:r>
              <a:rPr lang="ru-RU" sz="1600" dirty="0"/>
              <a:t>на сайте ОО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049450"/>
              </p:ext>
            </p:extLst>
          </p:nvPr>
        </p:nvGraphicFramePr>
        <p:xfrm>
          <a:off x="2411760" y="2249488"/>
          <a:ext cx="5993859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8"/>
                <a:gridCol w="3240360"/>
                <a:gridCol w="1961411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п/п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Позиция оценивания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Балл за позицию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Нет–Один–Более </a:t>
                      </a:r>
                      <a:r>
                        <a:rPr lang="ru-RU" sz="1200" dirty="0">
                          <a:effectLst/>
                        </a:rPr>
                        <a:t>одного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1.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спортивного зала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0-1-2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2.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оборудованной спортивной площадки (стадиона)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0-1-2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3.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тренажерного зала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0-1-2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бассейна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0-1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медицинского кабинета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0-1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специализированных кабинетов по охране и укреплению здоровья (комнаты релаксации, психологической разгрузки и пр.)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0-1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отдельной столовой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0-1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Максимальный балл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286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3916</TotalTime>
  <Words>1044</Words>
  <Application>Microsoft Office PowerPoint</Application>
  <PresentationFormat>Экран (4:3)</PresentationFormat>
  <Paragraphs>204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Georgia</vt:lpstr>
      <vt:lpstr>Symbol</vt:lpstr>
      <vt:lpstr>Times New Roman</vt:lpstr>
      <vt:lpstr>Trebuchet MS</vt:lpstr>
      <vt:lpstr>Wingdings 2</vt:lpstr>
      <vt:lpstr>Городская</vt:lpstr>
      <vt:lpstr>Санкт-Петербургская  региональная система оценки качества образования.  Опыт использования НСОКО</vt:lpstr>
      <vt:lpstr>Документы СПб РСОКО</vt:lpstr>
      <vt:lpstr>Разделение предметов оценочной деятельности по уровням управления</vt:lpstr>
      <vt:lpstr>НСОКО: что сделано</vt:lpstr>
      <vt:lpstr>НСОКО: что сделано</vt:lpstr>
      <vt:lpstr>Концепция независимой оценки качества деятельности образовательных учреждений в СПб </vt:lpstr>
      <vt:lpstr>Уточнение методики</vt:lpstr>
      <vt:lpstr>Полнота и актуальность информации об организации…</vt:lpstr>
      <vt:lpstr>Наличие условий для охраны и  укрепления здоровья…</vt:lpstr>
      <vt:lpstr>Показатели, касающиеся  удовлетворенности качеством образовательной деятельности</vt:lpstr>
      <vt:lpstr>Сейчас делается</vt:lpstr>
      <vt:lpstr>Использование рейтингов</vt:lpstr>
      <vt:lpstr>Структура Санкт-Петербургской Системы рейтингов</vt:lpstr>
      <vt:lpstr>Рейтинговые баллы</vt:lpstr>
      <vt:lpstr>Рейтинги ОО</vt:lpstr>
      <vt:lpstr>Рейтинги ОО</vt:lpstr>
      <vt:lpstr>Рейтинги ОО</vt:lpstr>
      <vt:lpstr>Важная проблема…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Learning</dc:title>
  <dc:creator>smirnova.zu</dc:creator>
  <cp:lastModifiedBy>Валерий Фрадкин</cp:lastModifiedBy>
  <cp:revision>318</cp:revision>
  <dcterms:created xsi:type="dcterms:W3CDTF">2009-04-14T08:09:57Z</dcterms:created>
  <dcterms:modified xsi:type="dcterms:W3CDTF">2015-10-29T03:29:01Z</dcterms:modified>
</cp:coreProperties>
</file>