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394" r:id="rId3"/>
    <p:sldId id="385" r:id="rId4"/>
    <p:sldId id="406" r:id="rId5"/>
    <p:sldId id="388" r:id="rId6"/>
    <p:sldId id="414" r:id="rId7"/>
    <p:sldId id="412" r:id="rId8"/>
    <p:sldId id="409" r:id="rId9"/>
    <p:sldId id="410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FDF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840" autoAdjust="0"/>
    <p:restoredTop sz="89053" autoAdjust="0"/>
  </p:normalViewPr>
  <p:slideViewPr>
    <p:cSldViewPr>
      <p:cViewPr>
        <p:scale>
          <a:sx n="96" d="100"/>
          <a:sy n="96" d="100"/>
        </p:scale>
        <p:origin x="-816" y="-1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B4CB7-0F78-4722-9F90-238EE3A0C29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325F01E-71F8-40F5-88A5-94F97AFFC2CD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Международные исследования</a:t>
          </a:r>
        </a:p>
        <a:p>
          <a:r>
            <a:rPr lang="ru-RU" dirty="0" smtClean="0"/>
            <a:t>1991-2013</a:t>
          </a:r>
        </a:p>
      </dgm:t>
    </dgm:pt>
    <dgm:pt modelId="{149BD8B3-BBF8-41F6-803C-6BD5D4B66BFF}" type="parTrans" cxnId="{6580179B-CBF0-4D00-A094-F50311BBE477}">
      <dgm:prSet/>
      <dgm:spPr/>
      <dgm:t>
        <a:bodyPr/>
        <a:lstStyle/>
        <a:p>
          <a:endParaRPr lang="ru-RU"/>
        </a:p>
      </dgm:t>
    </dgm:pt>
    <dgm:pt modelId="{9C7A1CC3-60AF-4522-AAA5-CE5975E130CD}" type="sibTrans" cxnId="{6580179B-CBF0-4D00-A094-F50311BBE477}">
      <dgm:prSet/>
      <dgm:spPr/>
      <dgm:t>
        <a:bodyPr/>
        <a:lstStyle/>
        <a:p>
          <a:endParaRPr lang="ru-RU"/>
        </a:p>
      </dgm:t>
    </dgm:pt>
    <dgm:pt modelId="{5BB341CA-0E01-496C-9163-63EA5405200B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/>
            <a:t>Международные исследования + ЕГЭ (ГИА) + </a:t>
          </a:r>
          <a:r>
            <a:rPr lang="ru-RU" dirty="0" smtClean="0">
              <a:solidFill>
                <a:srgbClr val="FF0000"/>
              </a:solidFill>
            </a:rPr>
            <a:t>мониторинговые исследования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tx1"/>
              </a:solidFill>
            </a:rPr>
            <a:t>2014 - …</a:t>
          </a:r>
          <a:endParaRPr lang="ru-RU" dirty="0">
            <a:solidFill>
              <a:schemeClr val="tx1"/>
            </a:solidFill>
          </a:endParaRPr>
        </a:p>
      </dgm:t>
    </dgm:pt>
    <dgm:pt modelId="{2D2F5FD2-F20E-4B96-B3E0-CB3782B87C30}" type="parTrans" cxnId="{B2A32603-665B-4676-BC19-7A16D155BF56}">
      <dgm:prSet/>
      <dgm:spPr/>
      <dgm:t>
        <a:bodyPr/>
        <a:lstStyle/>
        <a:p>
          <a:endParaRPr lang="ru-RU"/>
        </a:p>
      </dgm:t>
    </dgm:pt>
    <dgm:pt modelId="{8F2B47B8-5501-4A29-A48C-131908ACE2D0}" type="sibTrans" cxnId="{B2A32603-665B-4676-BC19-7A16D155BF56}">
      <dgm:prSet/>
      <dgm:spPr/>
      <dgm:t>
        <a:bodyPr/>
        <a:lstStyle/>
        <a:p>
          <a:endParaRPr lang="ru-RU"/>
        </a:p>
      </dgm:t>
    </dgm:pt>
    <dgm:pt modelId="{A983620F-A0AC-434F-BD0D-C321041F0675}">
      <dgm:prSet/>
      <dgm:spPr/>
      <dgm:t>
        <a:bodyPr/>
        <a:lstStyle/>
        <a:p>
          <a:pPr>
            <a:spcAft>
              <a:spcPct val="35000"/>
            </a:spcAft>
          </a:pPr>
          <a:endParaRPr lang="ru-RU" dirty="0" smtClean="0"/>
        </a:p>
        <a:p>
          <a:pPr>
            <a:spcAft>
              <a:spcPts val="0"/>
            </a:spcAft>
          </a:pPr>
          <a:r>
            <a:rPr lang="ru-RU" dirty="0" smtClean="0"/>
            <a:t>Международные исследования + ЕГЭ</a:t>
          </a:r>
        </a:p>
        <a:p>
          <a:pPr>
            <a:spcAft>
              <a:spcPts val="0"/>
            </a:spcAft>
          </a:pPr>
          <a:r>
            <a:rPr lang="ru-RU" dirty="0" smtClean="0"/>
            <a:t>2001-2013</a:t>
          </a:r>
          <a:endParaRPr lang="ru-RU" dirty="0"/>
        </a:p>
      </dgm:t>
    </dgm:pt>
    <dgm:pt modelId="{80B7866B-DD28-48B4-B5E1-C10AD12AE1D0}" type="parTrans" cxnId="{45FD23A4-8038-48CC-96D7-326A7421DF81}">
      <dgm:prSet/>
      <dgm:spPr/>
      <dgm:t>
        <a:bodyPr/>
        <a:lstStyle/>
        <a:p>
          <a:endParaRPr lang="ru-RU"/>
        </a:p>
      </dgm:t>
    </dgm:pt>
    <dgm:pt modelId="{3209ABA2-1A6F-428F-A50D-5E32A3625514}" type="sibTrans" cxnId="{45FD23A4-8038-48CC-96D7-326A7421DF81}">
      <dgm:prSet/>
      <dgm:spPr/>
      <dgm:t>
        <a:bodyPr/>
        <a:lstStyle/>
        <a:p>
          <a:endParaRPr lang="ru-RU"/>
        </a:p>
      </dgm:t>
    </dgm:pt>
    <dgm:pt modelId="{9EFB1EE8-3F5D-4D8D-B513-3FB01B6EAE82}" type="pres">
      <dgm:prSet presAssocID="{33CB4CB7-0F78-4722-9F90-238EE3A0C298}" presName="arrowDiagram" presStyleCnt="0">
        <dgm:presLayoutVars>
          <dgm:chMax val="5"/>
          <dgm:dir/>
          <dgm:resizeHandles val="exact"/>
        </dgm:presLayoutVars>
      </dgm:prSet>
      <dgm:spPr/>
    </dgm:pt>
    <dgm:pt modelId="{D1BFD87B-7647-4700-80E8-E686494F348B}" type="pres">
      <dgm:prSet presAssocID="{33CB4CB7-0F78-4722-9F90-238EE3A0C298}" presName="arrow" presStyleLbl="bgShp" presStyleIdx="0" presStyleCnt="1"/>
      <dgm:spPr/>
    </dgm:pt>
    <dgm:pt modelId="{78B10ED2-885A-4C0C-B4FE-8B269DD2D7AD}" type="pres">
      <dgm:prSet presAssocID="{33CB4CB7-0F78-4722-9F90-238EE3A0C298}" presName="arrowDiagram3" presStyleCnt="0"/>
      <dgm:spPr/>
    </dgm:pt>
    <dgm:pt modelId="{A5FA7121-46C2-481D-B832-DC5DA2F3E304}" type="pres">
      <dgm:prSet presAssocID="{3325F01E-71F8-40F5-88A5-94F97AFFC2CD}" presName="bullet3a" presStyleLbl="node1" presStyleIdx="0" presStyleCnt="3"/>
      <dgm:spPr>
        <a:solidFill>
          <a:srgbClr val="FFFF00"/>
        </a:solidFill>
      </dgm:spPr>
    </dgm:pt>
    <dgm:pt modelId="{C6AB8401-22E2-4A92-9370-4D9B56245BDD}" type="pres">
      <dgm:prSet presAssocID="{3325F01E-71F8-40F5-88A5-94F97AFFC2CD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96859-DC5B-401A-9A8F-FF6295DFCC55}" type="pres">
      <dgm:prSet presAssocID="{A983620F-A0AC-434F-BD0D-C321041F0675}" presName="bullet3b" presStyleLbl="node1" presStyleIdx="1" presStyleCnt="3"/>
      <dgm:spPr>
        <a:solidFill>
          <a:srgbClr val="00B050"/>
        </a:solidFill>
      </dgm:spPr>
    </dgm:pt>
    <dgm:pt modelId="{A64742F4-F5D0-4534-99E9-903405C78B45}" type="pres">
      <dgm:prSet presAssocID="{A983620F-A0AC-434F-BD0D-C321041F0675}" presName="textBox3b" presStyleLbl="revTx" presStyleIdx="1" presStyleCnt="3" custScaleY="39621" custLinFactNeighborY="-21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50CC84-C3E6-422C-BA5B-72119B0E4C2C}" type="pres">
      <dgm:prSet presAssocID="{5BB341CA-0E01-496C-9163-63EA5405200B}" presName="bullet3c" presStyleLbl="node1" presStyleIdx="2" presStyleCnt="3"/>
      <dgm:spPr>
        <a:solidFill>
          <a:srgbClr val="FF0000"/>
        </a:solidFill>
      </dgm:spPr>
    </dgm:pt>
    <dgm:pt modelId="{B0172D6D-ECE8-4D57-A463-FA329A540284}" type="pres">
      <dgm:prSet presAssocID="{5BB341CA-0E01-496C-9163-63EA5405200B}" presName="textBox3c" presStyleLbl="revTx" presStyleIdx="2" presStyleCnt="3" custScaleY="40908" custLinFactNeighborY="-18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32238-F04E-4254-8704-5855FDF7EF7A}" type="presOf" srcId="{3325F01E-71F8-40F5-88A5-94F97AFFC2CD}" destId="{C6AB8401-22E2-4A92-9370-4D9B56245BDD}" srcOrd="0" destOrd="0" presId="urn:microsoft.com/office/officeart/2005/8/layout/arrow2"/>
    <dgm:cxn modelId="{45FD23A4-8038-48CC-96D7-326A7421DF81}" srcId="{33CB4CB7-0F78-4722-9F90-238EE3A0C298}" destId="{A983620F-A0AC-434F-BD0D-C321041F0675}" srcOrd="1" destOrd="0" parTransId="{80B7866B-DD28-48B4-B5E1-C10AD12AE1D0}" sibTransId="{3209ABA2-1A6F-428F-A50D-5E32A3625514}"/>
    <dgm:cxn modelId="{6580179B-CBF0-4D00-A094-F50311BBE477}" srcId="{33CB4CB7-0F78-4722-9F90-238EE3A0C298}" destId="{3325F01E-71F8-40F5-88A5-94F97AFFC2CD}" srcOrd="0" destOrd="0" parTransId="{149BD8B3-BBF8-41F6-803C-6BD5D4B66BFF}" sibTransId="{9C7A1CC3-60AF-4522-AAA5-CE5975E130CD}"/>
    <dgm:cxn modelId="{85A66ACE-F6D9-45E4-B3D6-F1DA8360E92D}" type="presOf" srcId="{5BB341CA-0E01-496C-9163-63EA5405200B}" destId="{B0172D6D-ECE8-4D57-A463-FA329A540284}" srcOrd="0" destOrd="0" presId="urn:microsoft.com/office/officeart/2005/8/layout/arrow2"/>
    <dgm:cxn modelId="{F962B9D9-2628-4A5E-BE5E-BA12033B08C9}" type="presOf" srcId="{A983620F-A0AC-434F-BD0D-C321041F0675}" destId="{A64742F4-F5D0-4534-99E9-903405C78B45}" srcOrd="0" destOrd="0" presId="urn:microsoft.com/office/officeart/2005/8/layout/arrow2"/>
    <dgm:cxn modelId="{B2A32603-665B-4676-BC19-7A16D155BF56}" srcId="{33CB4CB7-0F78-4722-9F90-238EE3A0C298}" destId="{5BB341CA-0E01-496C-9163-63EA5405200B}" srcOrd="2" destOrd="0" parTransId="{2D2F5FD2-F20E-4B96-B3E0-CB3782B87C30}" sibTransId="{8F2B47B8-5501-4A29-A48C-131908ACE2D0}"/>
    <dgm:cxn modelId="{DE61297A-C256-401E-8FA2-DF32D6C5963C}" type="presOf" srcId="{33CB4CB7-0F78-4722-9F90-238EE3A0C298}" destId="{9EFB1EE8-3F5D-4D8D-B513-3FB01B6EAE82}" srcOrd="0" destOrd="0" presId="urn:microsoft.com/office/officeart/2005/8/layout/arrow2"/>
    <dgm:cxn modelId="{4EF911ED-9F20-457A-9E71-D66A2CBD8FB8}" type="presParOf" srcId="{9EFB1EE8-3F5D-4D8D-B513-3FB01B6EAE82}" destId="{D1BFD87B-7647-4700-80E8-E686494F348B}" srcOrd="0" destOrd="0" presId="urn:microsoft.com/office/officeart/2005/8/layout/arrow2"/>
    <dgm:cxn modelId="{A6F220D7-BDD8-4469-BF6D-7D05DC05FBBB}" type="presParOf" srcId="{9EFB1EE8-3F5D-4D8D-B513-3FB01B6EAE82}" destId="{78B10ED2-885A-4C0C-B4FE-8B269DD2D7AD}" srcOrd="1" destOrd="0" presId="urn:microsoft.com/office/officeart/2005/8/layout/arrow2"/>
    <dgm:cxn modelId="{2258EB33-CD6A-4015-9704-5F2F54B8DD1D}" type="presParOf" srcId="{78B10ED2-885A-4C0C-B4FE-8B269DD2D7AD}" destId="{A5FA7121-46C2-481D-B832-DC5DA2F3E304}" srcOrd="0" destOrd="0" presId="urn:microsoft.com/office/officeart/2005/8/layout/arrow2"/>
    <dgm:cxn modelId="{07E30819-2897-4373-B024-93DFC2A45503}" type="presParOf" srcId="{78B10ED2-885A-4C0C-B4FE-8B269DD2D7AD}" destId="{C6AB8401-22E2-4A92-9370-4D9B56245BDD}" srcOrd="1" destOrd="0" presId="urn:microsoft.com/office/officeart/2005/8/layout/arrow2"/>
    <dgm:cxn modelId="{43C515FE-BDFB-4529-B97A-B335E7F5C0E4}" type="presParOf" srcId="{78B10ED2-885A-4C0C-B4FE-8B269DD2D7AD}" destId="{CC796859-DC5B-401A-9A8F-FF6295DFCC55}" srcOrd="2" destOrd="0" presId="urn:microsoft.com/office/officeart/2005/8/layout/arrow2"/>
    <dgm:cxn modelId="{117F1127-9248-4298-A135-70FB80B5A819}" type="presParOf" srcId="{78B10ED2-885A-4C0C-B4FE-8B269DD2D7AD}" destId="{A64742F4-F5D0-4534-99E9-903405C78B45}" srcOrd="3" destOrd="0" presId="urn:microsoft.com/office/officeart/2005/8/layout/arrow2"/>
    <dgm:cxn modelId="{78C6C7FC-2C54-426C-84AA-A5EF0A4C2303}" type="presParOf" srcId="{78B10ED2-885A-4C0C-B4FE-8B269DD2D7AD}" destId="{1A50CC84-C3E6-422C-BA5B-72119B0E4C2C}" srcOrd="4" destOrd="0" presId="urn:microsoft.com/office/officeart/2005/8/layout/arrow2"/>
    <dgm:cxn modelId="{A6D1338B-B05B-433D-B9C5-E5B56A0E4630}" type="presParOf" srcId="{78B10ED2-885A-4C0C-B4FE-8B269DD2D7AD}" destId="{B0172D6D-ECE8-4D57-A463-FA329A54028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952657-2A21-403D-B19F-C9C801DBC8F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E8AAD1-8F4F-4FC6-9622-6C25F845E94F}">
      <dgm:prSet phldrT="[Текст]"/>
      <dgm:spPr/>
      <dgm:t>
        <a:bodyPr/>
        <a:lstStyle/>
        <a:p>
          <a:endParaRPr lang="ru-RU" dirty="0"/>
        </a:p>
      </dgm:t>
    </dgm:pt>
    <dgm:pt modelId="{87909233-B4D6-4CEC-B771-EE72284AA0F7}" type="parTrans" cxnId="{9A894B66-4844-47E4-B22D-941D1BAE3F24}">
      <dgm:prSet/>
      <dgm:spPr/>
      <dgm:t>
        <a:bodyPr/>
        <a:lstStyle/>
        <a:p>
          <a:endParaRPr lang="ru-RU"/>
        </a:p>
      </dgm:t>
    </dgm:pt>
    <dgm:pt modelId="{80F08B8A-C9ED-4E6E-A4FF-8EC91E79AEC5}" type="sibTrans" cxnId="{9A894B66-4844-47E4-B22D-941D1BAE3F24}">
      <dgm:prSet/>
      <dgm:spPr/>
      <dgm:t>
        <a:bodyPr/>
        <a:lstStyle/>
        <a:p>
          <a:endParaRPr lang="ru-RU"/>
        </a:p>
      </dgm:t>
    </dgm:pt>
    <dgm:pt modelId="{6073184F-E3F4-48A7-9D9E-1254E492CC23}">
      <dgm:prSet/>
      <dgm:spPr/>
      <dgm:t>
        <a:bodyPr/>
        <a:lstStyle/>
        <a:p>
          <a:endParaRPr lang="ru-RU"/>
        </a:p>
      </dgm:t>
    </dgm:pt>
    <dgm:pt modelId="{FC7DF23C-EA15-42D5-BFA1-18966619CA2F}" type="parTrans" cxnId="{BCA436F8-E9CE-407C-8534-C6E24E76545D}">
      <dgm:prSet/>
      <dgm:spPr/>
      <dgm:t>
        <a:bodyPr/>
        <a:lstStyle/>
        <a:p>
          <a:endParaRPr lang="ru-RU"/>
        </a:p>
      </dgm:t>
    </dgm:pt>
    <dgm:pt modelId="{D5793A09-C763-432F-87C9-1127A19C34A9}" type="sibTrans" cxnId="{BCA436F8-E9CE-407C-8534-C6E24E76545D}">
      <dgm:prSet/>
      <dgm:spPr/>
      <dgm:t>
        <a:bodyPr/>
        <a:lstStyle/>
        <a:p>
          <a:endParaRPr lang="ru-RU"/>
        </a:p>
      </dgm:t>
    </dgm:pt>
    <dgm:pt modelId="{F8BE369B-4962-491A-9E60-55C03D1FC64D}">
      <dgm:prSet/>
      <dgm:spPr/>
      <dgm:t>
        <a:bodyPr/>
        <a:lstStyle/>
        <a:p>
          <a:endParaRPr lang="ru-RU"/>
        </a:p>
      </dgm:t>
    </dgm:pt>
    <dgm:pt modelId="{3E7E36DE-BECE-47A8-86E2-61F913AAE0DD}" type="parTrans" cxnId="{B5131E86-8B61-4F02-8166-67EA54CE0F8B}">
      <dgm:prSet/>
      <dgm:spPr/>
      <dgm:t>
        <a:bodyPr/>
        <a:lstStyle/>
        <a:p>
          <a:endParaRPr lang="ru-RU"/>
        </a:p>
      </dgm:t>
    </dgm:pt>
    <dgm:pt modelId="{497B18EA-27A6-4378-BDF9-15202700205E}" type="sibTrans" cxnId="{B5131E86-8B61-4F02-8166-67EA54CE0F8B}">
      <dgm:prSet/>
      <dgm:spPr/>
      <dgm:t>
        <a:bodyPr/>
        <a:lstStyle/>
        <a:p>
          <a:endParaRPr lang="ru-RU"/>
        </a:p>
      </dgm:t>
    </dgm:pt>
    <dgm:pt modelId="{FA960455-08E1-4D97-AC03-1BC5C295E36A}">
      <dgm:prSet/>
      <dgm:spPr/>
      <dgm:t>
        <a:bodyPr/>
        <a:lstStyle/>
        <a:p>
          <a:endParaRPr lang="ru-RU"/>
        </a:p>
      </dgm:t>
    </dgm:pt>
    <dgm:pt modelId="{E2762777-8FDB-4810-9045-94F3EAF03DEB}" type="parTrans" cxnId="{4D5FC723-8B7E-4F5A-8F4A-C2987F5181CE}">
      <dgm:prSet/>
      <dgm:spPr/>
      <dgm:t>
        <a:bodyPr/>
        <a:lstStyle/>
        <a:p>
          <a:endParaRPr lang="ru-RU"/>
        </a:p>
      </dgm:t>
    </dgm:pt>
    <dgm:pt modelId="{830D269A-4638-41BA-921F-5E33679142C7}" type="sibTrans" cxnId="{4D5FC723-8B7E-4F5A-8F4A-C2987F5181CE}">
      <dgm:prSet/>
      <dgm:spPr/>
      <dgm:t>
        <a:bodyPr/>
        <a:lstStyle/>
        <a:p>
          <a:endParaRPr lang="ru-RU"/>
        </a:p>
      </dgm:t>
    </dgm:pt>
    <dgm:pt modelId="{B5C913C9-08A7-4242-B757-3D1B0161CFA8}">
      <dgm:prSet/>
      <dgm:spPr/>
      <dgm:t>
        <a:bodyPr/>
        <a:lstStyle/>
        <a:p>
          <a:endParaRPr lang="ru-RU"/>
        </a:p>
      </dgm:t>
    </dgm:pt>
    <dgm:pt modelId="{010014D4-A17C-49FE-B878-89157CD8C8F0}" type="parTrans" cxnId="{F189271C-D120-4591-BAE9-B14A40DE1711}">
      <dgm:prSet/>
      <dgm:spPr/>
      <dgm:t>
        <a:bodyPr/>
        <a:lstStyle/>
        <a:p>
          <a:endParaRPr lang="ru-RU"/>
        </a:p>
      </dgm:t>
    </dgm:pt>
    <dgm:pt modelId="{14A9C3C4-DF6F-4E23-BA26-02D03652658F}" type="sibTrans" cxnId="{F189271C-D120-4591-BAE9-B14A40DE1711}">
      <dgm:prSet/>
      <dgm:spPr/>
      <dgm:t>
        <a:bodyPr/>
        <a:lstStyle/>
        <a:p>
          <a:endParaRPr lang="ru-RU"/>
        </a:p>
      </dgm:t>
    </dgm:pt>
    <dgm:pt modelId="{D091BB59-CC3B-4429-B88C-F0E3F66AADE6}">
      <dgm:prSet/>
      <dgm:spPr/>
      <dgm:t>
        <a:bodyPr/>
        <a:lstStyle/>
        <a:p>
          <a:endParaRPr lang="ru-RU"/>
        </a:p>
      </dgm:t>
    </dgm:pt>
    <dgm:pt modelId="{347FCFC0-2C47-4B97-B084-3C12A201136F}" type="parTrans" cxnId="{D4E33F01-5E60-4935-89A4-5661D8632340}">
      <dgm:prSet/>
      <dgm:spPr/>
      <dgm:t>
        <a:bodyPr/>
        <a:lstStyle/>
        <a:p>
          <a:endParaRPr lang="ru-RU"/>
        </a:p>
      </dgm:t>
    </dgm:pt>
    <dgm:pt modelId="{EF5B587D-FD30-4878-9CE2-7148C8B42BD2}" type="sibTrans" cxnId="{D4E33F01-5E60-4935-89A4-5661D8632340}">
      <dgm:prSet/>
      <dgm:spPr/>
      <dgm:t>
        <a:bodyPr/>
        <a:lstStyle/>
        <a:p>
          <a:endParaRPr lang="ru-RU"/>
        </a:p>
      </dgm:t>
    </dgm:pt>
    <dgm:pt modelId="{55AEBF6C-F23E-4425-A370-DF86EF25B17C}">
      <dgm:prSet/>
      <dgm:spPr/>
      <dgm:t>
        <a:bodyPr/>
        <a:lstStyle/>
        <a:p>
          <a:endParaRPr lang="ru-RU"/>
        </a:p>
      </dgm:t>
    </dgm:pt>
    <dgm:pt modelId="{E1BDEA74-E247-48B9-922F-D61353CAD709}" type="parTrans" cxnId="{EEB77BDD-C004-4876-8315-9CF8F670E497}">
      <dgm:prSet/>
      <dgm:spPr/>
      <dgm:t>
        <a:bodyPr/>
        <a:lstStyle/>
        <a:p>
          <a:endParaRPr lang="ru-RU"/>
        </a:p>
      </dgm:t>
    </dgm:pt>
    <dgm:pt modelId="{B6E3C2CD-6435-44F6-BF2B-6BF303C07C97}" type="sibTrans" cxnId="{EEB77BDD-C004-4876-8315-9CF8F670E497}">
      <dgm:prSet/>
      <dgm:spPr/>
      <dgm:t>
        <a:bodyPr/>
        <a:lstStyle/>
        <a:p>
          <a:endParaRPr lang="ru-RU"/>
        </a:p>
      </dgm:t>
    </dgm:pt>
    <dgm:pt modelId="{EF131B6E-F717-411B-A658-41DF181C635E}">
      <dgm:prSet/>
      <dgm:spPr/>
      <dgm:t>
        <a:bodyPr/>
        <a:lstStyle/>
        <a:p>
          <a:endParaRPr lang="ru-RU"/>
        </a:p>
      </dgm:t>
    </dgm:pt>
    <dgm:pt modelId="{E69E470E-B74F-4837-A6F7-DE8C6D6DB103}" type="parTrans" cxnId="{7581220B-4861-4111-B119-EF731E1EE784}">
      <dgm:prSet/>
      <dgm:spPr/>
      <dgm:t>
        <a:bodyPr/>
        <a:lstStyle/>
        <a:p>
          <a:endParaRPr lang="ru-RU"/>
        </a:p>
      </dgm:t>
    </dgm:pt>
    <dgm:pt modelId="{531B0EC3-A41D-4B7E-ABF4-4B06A1E362E1}" type="sibTrans" cxnId="{7581220B-4861-4111-B119-EF731E1EE784}">
      <dgm:prSet/>
      <dgm:spPr/>
      <dgm:t>
        <a:bodyPr/>
        <a:lstStyle/>
        <a:p>
          <a:endParaRPr lang="ru-RU"/>
        </a:p>
      </dgm:t>
    </dgm:pt>
    <dgm:pt modelId="{AB143E0F-DDB0-46E9-863D-5A7C1DA93B1D}">
      <dgm:prSet/>
      <dgm:spPr/>
      <dgm:t>
        <a:bodyPr/>
        <a:lstStyle/>
        <a:p>
          <a:endParaRPr lang="ru-RU"/>
        </a:p>
      </dgm:t>
    </dgm:pt>
    <dgm:pt modelId="{477B436B-C61A-4DAE-B489-2D22B5D7C9E7}" type="parTrans" cxnId="{286EB5FF-5673-43AD-9D09-BF23E457C581}">
      <dgm:prSet/>
      <dgm:spPr/>
      <dgm:t>
        <a:bodyPr/>
        <a:lstStyle/>
        <a:p>
          <a:endParaRPr lang="ru-RU"/>
        </a:p>
      </dgm:t>
    </dgm:pt>
    <dgm:pt modelId="{95A7A350-787F-4260-A157-963573DAE82D}" type="sibTrans" cxnId="{286EB5FF-5673-43AD-9D09-BF23E457C581}">
      <dgm:prSet/>
      <dgm:spPr/>
      <dgm:t>
        <a:bodyPr/>
        <a:lstStyle/>
        <a:p>
          <a:endParaRPr lang="ru-RU"/>
        </a:p>
      </dgm:t>
    </dgm:pt>
    <dgm:pt modelId="{90D2DA7B-EB7A-4BF3-904C-077A1E95BA2C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74E910A0-789D-4D95-A850-D4D776FC8BF8}" type="sibTrans" cxnId="{715E5DAC-3B2C-4172-A280-2AF7DDC05BD9}">
      <dgm:prSet/>
      <dgm:spPr/>
      <dgm:t>
        <a:bodyPr/>
        <a:lstStyle/>
        <a:p>
          <a:endParaRPr lang="ru-RU"/>
        </a:p>
      </dgm:t>
    </dgm:pt>
    <dgm:pt modelId="{9285A3C2-3A8D-431E-856C-8E19D7E329E3}" type="parTrans" cxnId="{715E5DAC-3B2C-4172-A280-2AF7DDC05BD9}">
      <dgm:prSet/>
      <dgm:spPr/>
      <dgm:t>
        <a:bodyPr/>
        <a:lstStyle/>
        <a:p>
          <a:endParaRPr lang="ru-RU"/>
        </a:p>
      </dgm:t>
    </dgm:pt>
    <dgm:pt modelId="{8722124F-3BB4-48B6-A365-084B2DA2A32A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4A76097C-9C18-45D5-87EE-7A1F7B1107B9}" type="sibTrans" cxnId="{BAAE037A-CB8A-42E2-8F1D-3C7F5BF80C1B}">
      <dgm:prSet/>
      <dgm:spPr/>
      <dgm:t>
        <a:bodyPr/>
        <a:lstStyle/>
        <a:p>
          <a:endParaRPr lang="ru-RU"/>
        </a:p>
      </dgm:t>
    </dgm:pt>
    <dgm:pt modelId="{551910EF-434C-4EA4-93D7-F2964F6E9FDE}" type="parTrans" cxnId="{BAAE037A-CB8A-42E2-8F1D-3C7F5BF80C1B}">
      <dgm:prSet/>
      <dgm:spPr/>
      <dgm:t>
        <a:bodyPr/>
        <a:lstStyle/>
        <a:p>
          <a:endParaRPr lang="ru-RU"/>
        </a:p>
      </dgm:t>
    </dgm:pt>
    <dgm:pt modelId="{E304809A-59DF-4F13-8E04-BF425AF1AD1A}" type="pres">
      <dgm:prSet presAssocID="{56952657-2A21-403D-B19F-C9C801DBC8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74D593-D484-459D-952A-61AC74078CA1}" type="pres">
      <dgm:prSet presAssocID="{56952657-2A21-403D-B19F-C9C801DBC8FE}" presName="arrow" presStyleLbl="bgShp" presStyleIdx="0" presStyleCnt="1" custScaleY="130026"/>
      <dgm:spPr/>
    </dgm:pt>
    <dgm:pt modelId="{93AFF199-1C43-45CE-AFD6-611D8EF6D7CF}" type="pres">
      <dgm:prSet presAssocID="{56952657-2A21-403D-B19F-C9C801DBC8FE}" presName="points" presStyleCnt="0"/>
      <dgm:spPr/>
    </dgm:pt>
    <dgm:pt modelId="{5F45C043-2A0F-456B-9975-E6C4CD46F587}" type="pres">
      <dgm:prSet presAssocID="{90D2DA7B-EB7A-4BF3-904C-077A1E95BA2C}" presName="compositeA" presStyleCnt="0"/>
      <dgm:spPr/>
    </dgm:pt>
    <dgm:pt modelId="{D5CA04D8-CE5B-4D15-A469-B73157058D49}" type="pres">
      <dgm:prSet presAssocID="{90D2DA7B-EB7A-4BF3-904C-077A1E95BA2C}" presName="textA" presStyleLbl="revTx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AA343-BB4F-4339-BC71-7F6F53435B67}" type="pres">
      <dgm:prSet presAssocID="{90D2DA7B-EB7A-4BF3-904C-077A1E95BA2C}" presName="circleA" presStyleLbl="node1" presStyleIdx="0" presStyleCnt="11"/>
      <dgm:spPr/>
    </dgm:pt>
    <dgm:pt modelId="{A7DA09C8-C7C5-4152-8E7B-6FED0F871811}" type="pres">
      <dgm:prSet presAssocID="{90D2DA7B-EB7A-4BF3-904C-077A1E95BA2C}" presName="spaceA" presStyleCnt="0"/>
      <dgm:spPr/>
    </dgm:pt>
    <dgm:pt modelId="{F2258F5D-BBFB-4B2B-8A80-0662558A9C40}" type="pres">
      <dgm:prSet presAssocID="{74E910A0-789D-4D95-A850-D4D776FC8BF8}" presName="space" presStyleCnt="0"/>
      <dgm:spPr/>
    </dgm:pt>
    <dgm:pt modelId="{48D52569-06B4-4F9B-9D3B-1B1EC83FC051}" type="pres">
      <dgm:prSet presAssocID="{6073184F-E3F4-48A7-9D9E-1254E492CC23}" presName="compositeB" presStyleCnt="0"/>
      <dgm:spPr/>
    </dgm:pt>
    <dgm:pt modelId="{F75D7541-0F3C-4B93-A458-5EAE845918B0}" type="pres">
      <dgm:prSet presAssocID="{6073184F-E3F4-48A7-9D9E-1254E492CC23}" presName="textB" presStyleLbl="revTx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DA4A5-1E2A-4363-8291-0288BEA5823C}" type="pres">
      <dgm:prSet presAssocID="{6073184F-E3F4-48A7-9D9E-1254E492CC23}" presName="circleB" presStyleLbl="node1" presStyleIdx="1" presStyleCnt="11"/>
      <dgm:spPr/>
    </dgm:pt>
    <dgm:pt modelId="{4CA43B88-E30C-4219-AB84-7C7EE8289FBE}" type="pres">
      <dgm:prSet presAssocID="{6073184F-E3F4-48A7-9D9E-1254E492CC23}" presName="spaceB" presStyleCnt="0"/>
      <dgm:spPr/>
    </dgm:pt>
    <dgm:pt modelId="{C6F0EF6A-6209-473B-9D7C-F771FB0FE13D}" type="pres">
      <dgm:prSet presAssocID="{D5793A09-C763-432F-87C9-1127A19C34A9}" presName="space" presStyleCnt="0"/>
      <dgm:spPr/>
    </dgm:pt>
    <dgm:pt modelId="{525A8234-4225-4BCA-8155-1CFFF0A31AA4}" type="pres">
      <dgm:prSet presAssocID="{9CE8AAD1-8F4F-4FC6-9622-6C25F845E94F}" presName="compositeA" presStyleCnt="0"/>
      <dgm:spPr/>
    </dgm:pt>
    <dgm:pt modelId="{1B97E541-0D24-4168-A704-FA496FD5BFD8}" type="pres">
      <dgm:prSet presAssocID="{9CE8AAD1-8F4F-4FC6-9622-6C25F845E94F}" presName="textA" presStyleLbl="revTx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973DE-CF4D-4F9C-888C-87F9D1E63893}" type="pres">
      <dgm:prSet presAssocID="{9CE8AAD1-8F4F-4FC6-9622-6C25F845E94F}" presName="circleA" presStyleLbl="node1" presStyleIdx="2" presStyleCnt="11"/>
      <dgm:spPr/>
    </dgm:pt>
    <dgm:pt modelId="{D98B02DE-066F-4678-9D62-4FD0F841C97D}" type="pres">
      <dgm:prSet presAssocID="{9CE8AAD1-8F4F-4FC6-9622-6C25F845E94F}" presName="spaceA" presStyleCnt="0"/>
      <dgm:spPr/>
    </dgm:pt>
    <dgm:pt modelId="{49A6D8DD-5E51-491E-A6BA-27D63E61C4A1}" type="pres">
      <dgm:prSet presAssocID="{80F08B8A-C9ED-4E6E-A4FF-8EC91E79AEC5}" presName="space" presStyleCnt="0"/>
      <dgm:spPr/>
    </dgm:pt>
    <dgm:pt modelId="{83499967-C777-4197-9DBC-6C0745F218B7}" type="pres">
      <dgm:prSet presAssocID="{B5C913C9-08A7-4242-B757-3D1B0161CFA8}" presName="compositeB" presStyleCnt="0"/>
      <dgm:spPr/>
    </dgm:pt>
    <dgm:pt modelId="{07D548D9-F9BC-49AC-A3D9-44C0F10C2DE5}" type="pres">
      <dgm:prSet presAssocID="{B5C913C9-08A7-4242-B757-3D1B0161CFA8}" presName="textB" presStyleLbl="revTx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6B5DC-9310-4AA3-AA12-2756D401AFFF}" type="pres">
      <dgm:prSet presAssocID="{B5C913C9-08A7-4242-B757-3D1B0161CFA8}" presName="circleB" presStyleLbl="node1" presStyleIdx="3" presStyleCnt="11"/>
      <dgm:spPr/>
    </dgm:pt>
    <dgm:pt modelId="{FA8720AF-EDC8-44CE-945A-3D68BCE5F38E}" type="pres">
      <dgm:prSet presAssocID="{B5C913C9-08A7-4242-B757-3D1B0161CFA8}" presName="spaceB" presStyleCnt="0"/>
      <dgm:spPr/>
    </dgm:pt>
    <dgm:pt modelId="{03775714-FBBD-4012-B945-5A932F89ACEE}" type="pres">
      <dgm:prSet presAssocID="{14A9C3C4-DF6F-4E23-BA26-02D03652658F}" presName="space" presStyleCnt="0"/>
      <dgm:spPr/>
    </dgm:pt>
    <dgm:pt modelId="{BCEE9BC6-0F36-4D67-AD4E-01335A2656C6}" type="pres">
      <dgm:prSet presAssocID="{8722124F-3BB4-48B6-A365-084B2DA2A32A}" presName="compositeA" presStyleCnt="0"/>
      <dgm:spPr/>
    </dgm:pt>
    <dgm:pt modelId="{6E491193-20FD-4C81-AFE5-508BB7E54C68}" type="pres">
      <dgm:prSet presAssocID="{8722124F-3BB4-48B6-A365-084B2DA2A32A}" presName="textA" presStyleLbl="revTx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05B6C-2DB8-41FF-B16F-80C6868BDEDE}" type="pres">
      <dgm:prSet presAssocID="{8722124F-3BB4-48B6-A365-084B2DA2A32A}" presName="circleA" presStyleLbl="node1" presStyleIdx="4" presStyleCnt="11"/>
      <dgm:spPr/>
    </dgm:pt>
    <dgm:pt modelId="{45A01E73-52DA-4F6E-96E8-8E2F17CE5C97}" type="pres">
      <dgm:prSet presAssocID="{8722124F-3BB4-48B6-A365-084B2DA2A32A}" presName="spaceA" presStyleCnt="0"/>
      <dgm:spPr/>
    </dgm:pt>
    <dgm:pt modelId="{8CA634FF-7FFD-4A81-9848-8F6814E04B29}" type="pres">
      <dgm:prSet presAssocID="{4A76097C-9C18-45D5-87EE-7A1F7B1107B9}" presName="space" presStyleCnt="0"/>
      <dgm:spPr/>
    </dgm:pt>
    <dgm:pt modelId="{BE732289-71A9-4A9D-B10A-D3F802D6DAEA}" type="pres">
      <dgm:prSet presAssocID="{FA960455-08E1-4D97-AC03-1BC5C295E36A}" presName="compositeB" presStyleCnt="0"/>
      <dgm:spPr/>
    </dgm:pt>
    <dgm:pt modelId="{9A08B5BA-6471-48BC-8FD7-13A93E5A9CD8}" type="pres">
      <dgm:prSet presAssocID="{FA960455-08E1-4D97-AC03-1BC5C295E36A}" presName="textB" presStyleLbl="revTx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8B546-D5A2-4ABF-A4DE-9E59F8DC4F4D}" type="pres">
      <dgm:prSet presAssocID="{FA960455-08E1-4D97-AC03-1BC5C295E36A}" presName="circleB" presStyleLbl="node1" presStyleIdx="5" presStyleCnt="11"/>
      <dgm:spPr/>
    </dgm:pt>
    <dgm:pt modelId="{E4F0FB30-7806-46B1-ACFF-7A5B2FC75E66}" type="pres">
      <dgm:prSet presAssocID="{FA960455-08E1-4D97-AC03-1BC5C295E36A}" presName="spaceB" presStyleCnt="0"/>
      <dgm:spPr/>
    </dgm:pt>
    <dgm:pt modelId="{8F665B38-DC02-43C5-9E19-36EA9795F81C}" type="pres">
      <dgm:prSet presAssocID="{830D269A-4638-41BA-921F-5E33679142C7}" presName="space" presStyleCnt="0"/>
      <dgm:spPr/>
    </dgm:pt>
    <dgm:pt modelId="{94489A44-1A63-47BB-8DBB-CAA127D82212}" type="pres">
      <dgm:prSet presAssocID="{F8BE369B-4962-491A-9E60-55C03D1FC64D}" presName="compositeA" presStyleCnt="0"/>
      <dgm:spPr/>
    </dgm:pt>
    <dgm:pt modelId="{944E1FCE-3CC7-4252-8654-65A26C04E56B}" type="pres">
      <dgm:prSet presAssocID="{F8BE369B-4962-491A-9E60-55C03D1FC64D}" presName="textA" presStyleLbl="revTx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4C148-7B4F-434F-AAB4-106C7902A51E}" type="pres">
      <dgm:prSet presAssocID="{F8BE369B-4962-491A-9E60-55C03D1FC64D}" presName="circleA" presStyleLbl="node1" presStyleIdx="6" presStyleCnt="11"/>
      <dgm:spPr/>
    </dgm:pt>
    <dgm:pt modelId="{4E595D2B-2717-4C0B-8A15-83E8B1C58947}" type="pres">
      <dgm:prSet presAssocID="{F8BE369B-4962-491A-9E60-55C03D1FC64D}" presName="spaceA" presStyleCnt="0"/>
      <dgm:spPr/>
    </dgm:pt>
    <dgm:pt modelId="{2D67DDB2-0FFA-44C6-9174-8DA8CC794285}" type="pres">
      <dgm:prSet presAssocID="{497B18EA-27A6-4378-BDF9-15202700205E}" presName="space" presStyleCnt="0"/>
      <dgm:spPr/>
    </dgm:pt>
    <dgm:pt modelId="{833DA4C3-0789-4E87-8F00-FF66C1EAB176}" type="pres">
      <dgm:prSet presAssocID="{EF131B6E-F717-411B-A658-41DF181C635E}" presName="compositeB" presStyleCnt="0"/>
      <dgm:spPr/>
    </dgm:pt>
    <dgm:pt modelId="{1877CFBE-A6FA-4A5B-84D1-B0706E7BEC1A}" type="pres">
      <dgm:prSet presAssocID="{EF131B6E-F717-411B-A658-41DF181C635E}" presName="textB" presStyleLbl="revTx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E379D-BB8B-4727-9E19-C98D904EDDDC}" type="pres">
      <dgm:prSet presAssocID="{EF131B6E-F717-411B-A658-41DF181C635E}" presName="circleB" presStyleLbl="node1" presStyleIdx="7" presStyleCnt="11"/>
      <dgm:spPr/>
    </dgm:pt>
    <dgm:pt modelId="{064631DD-6E10-4E23-BF6C-6FD1A73A8AD8}" type="pres">
      <dgm:prSet presAssocID="{EF131B6E-F717-411B-A658-41DF181C635E}" presName="spaceB" presStyleCnt="0"/>
      <dgm:spPr/>
    </dgm:pt>
    <dgm:pt modelId="{F2A3A65D-464E-4994-980C-0511DB1C460A}" type="pres">
      <dgm:prSet presAssocID="{531B0EC3-A41D-4B7E-ABF4-4B06A1E362E1}" presName="space" presStyleCnt="0"/>
      <dgm:spPr/>
    </dgm:pt>
    <dgm:pt modelId="{A48E54FB-384D-4239-92EB-514F1A618D21}" type="pres">
      <dgm:prSet presAssocID="{D091BB59-CC3B-4429-B88C-F0E3F66AADE6}" presName="compositeA" presStyleCnt="0"/>
      <dgm:spPr/>
    </dgm:pt>
    <dgm:pt modelId="{59D21BA7-58EA-435C-BBC9-E562449B175A}" type="pres">
      <dgm:prSet presAssocID="{D091BB59-CC3B-4429-B88C-F0E3F66AADE6}" presName="textA" presStyleLbl="revTx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30566-EF8A-4D84-9CF0-13037A46B381}" type="pres">
      <dgm:prSet presAssocID="{D091BB59-CC3B-4429-B88C-F0E3F66AADE6}" presName="circleA" presStyleLbl="node1" presStyleIdx="8" presStyleCnt="11"/>
      <dgm:spPr/>
    </dgm:pt>
    <dgm:pt modelId="{2FE3A026-C67E-4039-B87B-DB9BAEAF05DB}" type="pres">
      <dgm:prSet presAssocID="{D091BB59-CC3B-4429-B88C-F0E3F66AADE6}" presName="spaceA" presStyleCnt="0"/>
      <dgm:spPr/>
    </dgm:pt>
    <dgm:pt modelId="{7437B2D3-AD72-41D4-AC39-E59A4BB2C61F}" type="pres">
      <dgm:prSet presAssocID="{EF5B587D-FD30-4878-9CE2-7148C8B42BD2}" presName="space" presStyleCnt="0"/>
      <dgm:spPr/>
    </dgm:pt>
    <dgm:pt modelId="{0D79B419-4FDE-49F7-B2A5-6DBCBF91066F}" type="pres">
      <dgm:prSet presAssocID="{AB143E0F-DDB0-46E9-863D-5A7C1DA93B1D}" presName="compositeB" presStyleCnt="0"/>
      <dgm:spPr/>
    </dgm:pt>
    <dgm:pt modelId="{C41BE95C-AB84-4926-9916-32F0AC4FF1CF}" type="pres">
      <dgm:prSet presAssocID="{AB143E0F-DDB0-46E9-863D-5A7C1DA93B1D}" presName="textB" presStyleLbl="revTx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A3886-78C6-467C-AA2D-36756B43C932}" type="pres">
      <dgm:prSet presAssocID="{AB143E0F-DDB0-46E9-863D-5A7C1DA93B1D}" presName="circleB" presStyleLbl="node1" presStyleIdx="9" presStyleCnt="11"/>
      <dgm:spPr/>
    </dgm:pt>
    <dgm:pt modelId="{3BE59DC2-AB96-4B9C-BED4-FDD4979761CC}" type="pres">
      <dgm:prSet presAssocID="{AB143E0F-DDB0-46E9-863D-5A7C1DA93B1D}" presName="spaceB" presStyleCnt="0"/>
      <dgm:spPr/>
    </dgm:pt>
    <dgm:pt modelId="{D6010490-2D55-4142-A28B-365466304F78}" type="pres">
      <dgm:prSet presAssocID="{95A7A350-787F-4260-A157-963573DAE82D}" presName="space" presStyleCnt="0"/>
      <dgm:spPr/>
    </dgm:pt>
    <dgm:pt modelId="{23D0BA7F-855F-4087-801F-22DCE567904A}" type="pres">
      <dgm:prSet presAssocID="{55AEBF6C-F23E-4425-A370-DF86EF25B17C}" presName="compositeA" presStyleCnt="0"/>
      <dgm:spPr/>
    </dgm:pt>
    <dgm:pt modelId="{552D37A1-B7B7-4CF5-99FA-B0A76D0DDBBA}" type="pres">
      <dgm:prSet presAssocID="{55AEBF6C-F23E-4425-A370-DF86EF25B17C}" presName="textA" presStyleLbl="revTx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B50B6-6010-45FA-A507-72E589BEDF9C}" type="pres">
      <dgm:prSet presAssocID="{55AEBF6C-F23E-4425-A370-DF86EF25B17C}" presName="circleA" presStyleLbl="node1" presStyleIdx="10" presStyleCnt="11"/>
      <dgm:spPr/>
    </dgm:pt>
    <dgm:pt modelId="{EAD6E7A4-82DB-4A67-AE07-4CDDACE9C4FD}" type="pres">
      <dgm:prSet presAssocID="{55AEBF6C-F23E-4425-A370-DF86EF25B17C}" presName="spaceA" presStyleCnt="0"/>
      <dgm:spPr/>
    </dgm:pt>
  </dgm:ptLst>
  <dgm:cxnLst>
    <dgm:cxn modelId="{4D5FC723-8B7E-4F5A-8F4A-C2987F5181CE}" srcId="{56952657-2A21-403D-B19F-C9C801DBC8FE}" destId="{FA960455-08E1-4D97-AC03-1BC5C295E36A}" srcOrd="5" destOrd="0" parTransId="{E2762777-8FDB-4810-9045-94F3EAF03DEB}" sibTransId="{830D269A-4638-41BA-921F-5E33679142C7}"/>
    <dgm:cxn modelId="{C3F331C1-CDA3-4FC8-9753-E3EEB8BF9311}" type="presOf" srcId="{AB143E0F-DDB0-46E9-863D-5A7C1DA93B1D}" destId="{C41BE95C-AB84-4926-9916-32F0AC4FF1CF}" srcOrd="0" destOrd="0" presId="urn:microsoft.com/office/officeart/2005/8/layout/hProcess11"/>
    <dgm:cxn modelId="{C9E5965A-D399-48C5-B410-FF115A0DF026}" type="presOf" srcId="{6073184F-E3F4-48A7-9D9E-1254E492CC23}" destId="{F75D7541-0F3C-4B93-A458-5EAE845918B0}" srcOrd="0" destOrd="0" presId="urn:microsoft.com/office/officeart/2005/8/layout/hProcess11"/>
    <dgm:cxn modelId="{BCA436F8-E9CE-407C-8534-C6E24E76545D}" srcId="{56952657-2A21-403D-B19F-C9C801DBC8FE}" destId="{6073184F-E3F4-48A7-9D9E-1254E492CC23}" srcOrd="1" destOrd="0" parTransId="{FC7DF23C-EA15-42D5-BFA1-18966619CA2F}" sibTransId="{D5793A09-C763-432F-87C9-1127A19C34A9}"/>
    <dgm:cxn modelId="{3A627B37-3F9E-46B8-AB5A-9AA089665CA4}" type="presOf" srcId="{9CE8AAD1-8F4F-4FC6-9622-6C25F845E94F}" destId="{1B97E541-0D24-4168-A704-FA496FD5BFD8}" srcOrd="0" destOrd="0" presId="urn:microsoft.com/office/officeart/2005/8/layout/hProcess11"/>
    <dgm:cxn modelId="{DD2AFFB1-B161-4CB9-A625-3C6B60100555}" type="presOf" srcId="{55AEBF6C-F23E-4425-A370-DF86EF25B17C}" destId="{552D37A1-B7B7-4CF5-99FA-B0A76D0DDBBA}" srcOrd="0" destOrd="0" presId="urn:microsoft.com/office/officeart/2005/8/layout/hProcess11"/>
    <dgm:cxn modelId="{E0501C9D-2F9C-44CC-91B3-5891CC521B33}" type="presOf" srcId="{F8BE369B-4962-491A-9E60-55C03D1FC64D}" destId="{944E1FCE-3CC7-4252-8654-65A26C04E56B}" srcOrd="0" destOrd="0" presId="urn:microsoft.com/office/officeart/2005/8/layout/hProcess11"/>
    <dgm:cxn modelId="{1658E479-809E-4922-BCDA-A00F276A4EBF}" type="presOf" srcId="{D091BB59-CC3B-4429-B88C-F0E3F66AADE6}" destId="{59D21BA7-58EA-435C-BBC9-E562449B175A}" srcOrd="0" destOrd="0" presId="urn:microsoft.com/office/officeart/2005/8/layout/hProcess11"/>
    <dgm:cxn modelId="{9BF2E4C8-1D47-4344-8802-32166DBE6D1A}" type="presOf" srcId="{EF131B6E-F717-411B-A658-41DF181C635E}" destId="{1877CFBE-A6FA-4A5B-84D1-B0706E7BEC1A}" srcOrd="0" destOrd="0" presId="urn:microsoft.com/office/officeart/2005/8/layout/hProcess11"/>
    <dgm:cxn modelId="{BAAE037A-CB8A-42E2-8F1D-3C7F5BF80C1B}" srcId="{56952657-2A21-403D-B19F-C9C801DBC8FE}" destId="{8722124F-3BB4-48B6-A365-084B2DA2A32A}" srcOrd="4" destOrd="0" parTransId="{551910EF-434C-4EA4-93D7-F2964F6E9FDE}" sibTransId="{4A76097C-9C18-45D5-87EE-7A1F7B1107B9}"/>
    <dgm:cxn modelId="{B5131E86-8B61-4F02-8166-67EA54CE0F8B}" srcId="{56952657-2A21-403D-B19F-C9C801DBC8FE}" destId="{F8BE369B-4962-491A-9E60-55C03D1FC64D}" srcOrd="6" destOrd="0" parTransId="{3E7E36DE-BECE-47A8-86E2-61F913AAE0DD}" sibTransId="{497B18EA-27A6-4378-BDF9-15202700205E}"/>
    <dgm:cxn modelId="{7581220B-4861-4111-B119-EF731E1EE784}" srcId="{56952657-2A21-403D-B19F-C9C801DBC8FE}" destId="{EF131B6E-F717-411B-A658-41DF181C635E}" srcOrd="7" destOrd="0" parTransId="{E69E470E-B74F-4837-A6F7-DE8C6D6DB103}" sibTransId="{531B0EC3-A41D-4B7E-ABF4-4B06A1E362E1}"/>
    <dgm:cxn modelId="{2C130D93-F001-4CDA-8E61-17B79CCD0A36}" type="presOf" srcId="{90D2DA7B-EB7A-4BF3-904C-077A1E95BA2C}" destId="{D5CA04D8-CE5B-4D15-A469-B73157058D49}" srcOrd="0" destOrd="0" presId="urn:microsoft.com/office/officeart/2005/8/layout/hProcess11"/>
    <dgm:cxn modelId="{EEB77BDD-C004-4876-8315-9CF8F670E497}" srcId="{56952657-2A21-403D-B19F-C9C801DBC8FE}" destId="{55AEBF6C-F23E-4425-A370-DF86EF25B17C}" srcOrd="10" destOrd="0" parTransId="{E1BDEA74-E247-48B9-922F-D61353CAD709}" sibTransId="{B6E3C2CD-6435-44F6-BF2B-6BF303C07C97}"/>
    <dgm:cxn modelId="{9A894B66-4844-47E4-B22D-941D1BAE3F24}" srcId="{56952657-2A21-403D-B19F-C9C801DBC8FE}" destId="{9CE8AAD1-8F4F-4FC6-9622-6C25F845E94F}" srcOrd="2" destOrd="0" parTransId="{87909233-B4D6-4CEC-B771-EE72284AA0F7}" sibTransId="{80F08B8A-C9ED-4E6E-A4FF-8EC91E79AEC5}"/>
    <dgm:cxn modelId="{D4E33F01-5E60-4935-89A4-5661D8632340}" srcId="{56952657-2A21-403D-B19F-C9C801DBC8FE}" destId="{D091BB59-CC3B-4429-B88C-F0E3F66AADE6}" srcOrd="8" destOrd="0" parTransId="{347FCFC0-2C47-4B97-B084-3C12A201136F}" sibTransId="{EF5B587D-FD30-4878-9CE2-7148C8B42BD2}"/>
    <dgm:cxn modelId="{71023776-49A6-4C2B-BDF3-DB1801DA0154}" type="presOf" srcId="{B5C913C9-08A7-4242-B757-3D1B0161CFA8}" destId="{07D548D9-F9BC-49AC-A3D9-44C0F10C2DE5}" srcOrd="0" destOrd="0" presId="urn:microsoft.com/office/officeart/2005/8/layout/hProcess11"/>
    <dgm:cxn modelId="{EEBC764E-8CA4-4CF8-8475-94DD82DD6938}" type="presOf" srcId="{FA960455-08E1-4D97-AC03-1BC5C295E36A}" destId="{9A08B5BA-6471-48BC-8FD7-13A93E5A9CD8}" srcOrd="0" destOrd="0" presId="urn:microsoft.com/office/officeart/2005/8/layout/hProcess11"/>
    <dgm:cxn modelId="{AE879F82-187B-47FC-B54F-EB6EEA60AEC7}" type="presOf" srcId="{8722124F-3BB4-48B6-A365-084B2DA2A32A}" destId="{6E491193-20FD-4C81-AFE5-508BB7E54C68}" srcOrd="0" destOrd="0" presId="urn:microsoft.com/office/officeart/2005/8/layout/hProcess11"/>
    <dgm:cxn modelId="{F189271C-D120-4591-BAE9-B14A40DE1711}" srcId="{56952657-2A21-403D-B19F-C9C801DBC8FE}" destId="{B5C913C9-08A7-4242-B757-3D1B0161CFA8}" srcOrd="3" destOrd="0" parTransId="{010014D4-A17C-49FE-B878-89157CD8C8F0}" sibTransId="{14A9C3C4-DF6F-4E23-BA26-02D03652658F}"/>
    <dgm:cxn modelId="{715E5DAC-3B2C-4172-A280-2AF7DDC05BD9}" srcId="{56952657-2A21-403D-B19F-C9C801DBC8FE}" destId="{90D2DA7B-EB7A-4BF3-904C-077A1E95BA2C}" srcOrd="0" destOrd="0" parTransId="{9285A3C2-3A8D-431E-856C-8E19D7E329E3}" sibTransId="{74E910A0-789D-4D95-A850-D4D776FC8BF8}"/>
    <dgm:cxn modelId="{BFE7D60B-5B79-42D2-9643-06FE9EC9110D}" type="presOf" srcId="{56952657-2A21-403D-B19F-C9C801DBC8FE}" destId="{E304809A-59DF-4F13-8E04-BF425AF1AD1A}" srcOrd="0" destOrd="0" presId="urn:microsoft.com/office/officeart/2005/8/layout/hProcess11"/>
    <dgm:cxn modelId="{286EB5FF-5673-43AD-9D09-BF23E457C581}" srcId="{56952657-2A21-403D-B19F-C9C801DBC8FE}" destId="{AB143E0F-DDB0-46E9-863D-5A7C1DA93B1D}" srcOrd="9" destOrd="0" parTransId="{477B436B-C61A-4DAE-B489-2D22B5D7C9E7}" sibTransId="{95A7A350-787F-4260-A157-963573DAE82D}"/>
    <dgm:cxn modelId="{30CD743F-CE08-4C55-B38D-54F801371A51}" type="presParOf" srcId="{E304809A-59DF-4F13-8E04-BF425AF1AD1A}" destId="{2274D593-D484-459D-952A-61AC74078CA1}" srcOrd="0" destOrd="0" presId="urn:microsoft.com/office/officeart/2005/8/layout/hProcess11"/>
    <dgm:cxn modelId="{4E4FD995-2A54-4EF3-8E5C-9F1B5B787B54}" type="presParOf" srcId="{E304809A-59DF-4F13-8E04-BF425AF1AD1A}" destId="{93AFF199-1C43-45CE-AFD6-611D8EF6D7CF}" srcOrd="1" destOrd="0" presId="urn:microsoft.com/office/officeart/2005/8/layout/hProcess11"/>
    <dgm:cxn modelId="{6E785CCD-4ECB-463A-B7B2-1BC90FEFF856}" type="presParOf" srcId="{93AFF199-1C43-45CE-AFD6-611D8EF6D7CF}" destId="{5F45C043-2A0F-456B-9975-E6C4CD46F587}" srcOrd="0" destOrd="0" presId="urn:microsoft.com/office/officeart/2005/8/layout/hProcess11"/>
    <dgm:cxn modelId="{156024DD-3183-4B96-8F2E-71BEA08F1EB9}" type="presParOf" srcId="{5F45C043-2A0F-456B-9975-E6C4CD46F587}" destId="{D5CA04D8-CE5B-4D15-A469-B73157058D49}" srcOrd="0" destOrd="0" presId="urn:microsoft.com/office/officeart/2005/8/layout/hProcess11"/>
    <dgm:cxn modelId="{E349E710-7485-4ED5-B536-550270F598F3}" type="presParOf" srcId="{5F45C043-2A0F-456B-9975-E6C4CD46F587}" destId="{410AA343-BB4F-4339-BC71-7F6F53435B67}" srcOrd="1" destOrd="0" presId="urn:microsoft.com/office/officeart/2005/8/layout/hProcess11"/>
    <dgm:cxn modelId="{2356B50D-C2A1-4A7F-B58B-44656EAC48CD}" type="presParOf" srcId="{5F45C043-2A0F-456B-9975-E6C4CD46F587}" destId="{A7DA09C8-C7C5-4152-8E7B-6FED0F871811}" srcOrd="2" destOrd="0" presId="urn:microsoft.com/office/officeart/2005/8/layout/hProcess11"/>
    <dgm:cxn modelId="{79C7505B-76FB-412E-A74B-0E3BFE47B7B4}" type="presParOf" srcId="{93AFF199-1C43-45CE-AFD6-611D8EF6D7CF}" destId="{F2258F5D-BBFB-4B2B-8A80-0662558A9C40}" srcOrd="1" destOrd="0" presId="urn:microsoft.com/office/officeart/2005/8/layout/hProcess11"/>
    <dgm:cxn modelId="{45350EE2-E00D-475C-A21C-56810E9EE6D3}" type="presParOf" srcId="{93AFF199-1C43-45CE-AFD6-611D8EF6D7CF}" destId="{48D52569-06B4-4F9B-9D3B-1B1EC83FC051}" srcOrd="2" destOrd="0" presId="urn:microsoft.com/office/officeart/2005/8/layout/hProcess11"/>
    <dgm:cxn modelId="{7A1A61DE-F5CA-4384-982F-9B33E75EDD06}" type="presParOf" srcId="{48D52569-06B4-4F9B-9D3B-1B1EC83FC051}" destId="{F75D7541-0F3C-4B93-A458-5EAE845918B0}" srcOrd="0" destOrd="0" presId="urn:microsoft.com/office/officeart/2005/8/layout/hProcess11"/>
    <dgm:cxn modelId="{3B6BB5C3-7650-49A8-A49B-E91AADA8286B}" type="presParOf" srcId="{48D52569-06B4-4F9B-9D3B-1B1EC83FC051}" destId="{B5ADA4A5-1E2A-4363-8291-0288BEA5823C}" srcOrd="1" destOrd="0" presId="urn:microsoft.com/office/officeart/2005/8/layout/hProcess11"/>
    <dgm:cxn modelId="{8DEE2635-93D8-4FEB-B214-D807EF8B4AFB}" type="presParOf" srcId="{48D52569-06B4-4F9B-9D3B-1B1EC83FC051}" destId="{4CA43B88-E30C-4219-AB84-7C7EE8289FBE}" srcOrd="2" destOrd="0" presId="urn:microsoft.com/office/officeart/2005/8/layout/hProcess11"/>
    <dgm:cxn modelId="{94A31F70-49B6-4B78-B18F-355DE6A4993D}" type="presParOf" srcId="{93AFF199-1C43-45CE-AFD6-611D8EF6D7CF}" destId="{C6F0EF6A-6209-473B-9D7C-F771FB0FE13D}" srcOrd="3" destOrd="0" presId="urn:microsoft.com/office/officeart/2005/8/layout/hProcess11"/>
    <dgm:cxn modelId="{830AC031-63AC-4A87-84D4-C2303174AA1D}" type="presParOf" srcId="{93AFF199-1C43-45CE-AFD6-611D8EF6D7CF}" destId="{525A8234-4225-4BCA-8155-1CFFF0A31AA4}" srcOrd="4" destOrd="0" presId="urn:microsoft.com/office/officeart/2005/8/layout/hProcess11"/>
    <dgm:cxn modelId="{6F40CDE8-ACD9-4BAE-A7AF-6F5CEE39AD95}" type="presParOf" srcId="{525A8234-4225-4BCA-8155-1CFFF0A31AA4}" destId="{1B97E541-0D24-4168-A704-FA496FD5BFD8}" srcOrd="0" destOrd="0" presId="urn:microsoft.com/office/officeart/2005/8/layout/hProcess11"/>
    <dgm:cxn modelId="{7CC557F9-193A-40E8-92C2-38326E1B9E34}" type="presParOf" srcId="{525A8234-4225-4BCA-8155-1CFFF0A31AA4}" destId="{729973DE-CF4D-4F9C-888C-87F9D1E63893}" srcOrd="1" destOrd="0" presId="urn:microsoft.com/office/officeart/2005/8/layout/hProcess11"/>
    <dgm:cxn modelId="{82BC748D-B3BD-4E1A-81B2-687C5BB2E638}" type="presParOf" srcId="{525A8234-4225-4BCA-8155-1CFFF0A31AA4}" destId="{D98B02DE-066F-4678-9D62-4FD0F841C97D}" srcOrd="2" destOrd="0" presId="urn:microsoft.com/office/officeart/2005/8/layout/hProcess11"/>
    <dgm:cxn modelId="{47014906-C3AA-4BE5-965C-A0FC4A08E3BD}" type="presParOf" srcId="{93AFF199-1C43-45CE-AFD6-611D8EF6D7CF}" destId="{49A6D8DD-5E51-491E-A6BA-27D63E61C4A1}" srcOrd="5" destOrd="0" presId="urn:microsoft.com/office/officeart/2005/8/layout/hProcess11"/>
    <dgm:cxn modelId="{A6A78386-C397-4608-A474-494E4252E9FE}" type="presParOf" srcId="{93AFF199-1C43-45CE-AFD6-611D8EF6D7CF}" destId="{83499967-C777-4197-9DBC-6C0745F218B7}" srcOrd="6" destOrd="0" presId="urn:microsoft.com/office/officeart/2005/8/layout/hProcess11"/>
    <dgm:cxn modelId="{D2E8FC29-97C2-4EEE-A52A-8B3B1BB24CAF}" type="presParOf" srcId="{83499967-C777-4197-9DBC-6C0745F218B7}" destId="{07D548D9-F9BC-49AC-A3D9-44C0F10C2DE5}" srcOrd="0" destOrd="0" presId="urn:microsoft.com/office/officeart/2005/8/layout/hProcess11"/>
    <dgm:cxn modelId="{E37F5250-4FB3-4416-A4D8-36F2F1C77CDB}" type="presParOf" srcId="{83499967-C777-4197-9DBC-6C0745F218B7}" destId="{3616B5DC-9310-4AA3-AA12-2756D401AFFF}" srcOrd="1" destOrd="0" presId="urn:microsoft.com/office/officeart/2005/8/layout/hProcess11"/>
    <dgm:cxn modelId="{ADDD6933-8C6C-474F-BA80-5AAD2ED3A041}" type="presParOf" srcId="{83499967-C777-4197-9DBC-6C0745F218B7}" destId="{FA8720AF-EDC8-44CE-945A-3D68BCE5F38E}" srcOrd="2" destOrd="0" presId="urn:microsoft.com/office/officeart/2005/8/layout/hProcess11"/>
    <dgm:cxn modelId="{7B82693B-B5DC-4C31-A367-C5FA53DD51BF}" type="presParOf" srcId="{93AFF199-1C43-45CE-AFD6-611D8EF6D7CF}" destId="{03775714-FBBD-4012-B945-5A932F89ACEE}" srcOrd="7" destOrd="0" presId="urn:microsoft.com/office/officeart/2005/8/layout/hProcess11"/>
    <dgm:cxn modelId="{1C671E49-BBDC-43DF-A296-A96702937D46}" type="presParOf" srcId="{93AFF199-1C43-45CE-AFD6-611D8EF6D7CF}" destId="{BCEE9BC6-0F36-4D67-AD4E-01335A2656C6}" srcOrd="8" destOrd="0" presId="urn:microsoft.com/office/officeart/2005/8/layout/hProcess11"/>
    <dgm:cxn modelId="{EFB803E3-02C5-46AE-AEA8-87A8DC944F65}" type="presParOf" srcId="{BCEE9BC6-0F36-4D67-AD4E-01335A2656C6}" destId="{6E491193-20FD-4C81-AFE5-508BB7E54C68}" srcOrd="0" destOrd="0" presId="urn:microsoft.com/office/officeart/2005/8/layout/hProcess11"/>
    <dgm:cxn modelId="{8ADCA4D3-FA0D-4A79-8EDC-7932AB9ED13C}" type="presParOf" srcId="{BCEE9BC6-0F36-4D67-AD4E-01335A2656C6}" destId="{45805B6C-2DB8-41FF-B16F-80C6868BDEDE}" srcOrd="1" destOrd="0" presId="urn:microsoft.com/office/officeart/2005/8/layout/hProcess11"/>
    <dgm:cxn modelId="{4C8B4FDE-1144-4578-8974-31294A88F7C2}" type="presParOf" srcId="{BCEE9BC6-0F36-4D67-AD4E-01335A2656C6}" destId="{45A01E73-52DA-4F6E-96E8-8E2F17CE5C97}" srcOrd="2" destOrd="0" presId="urn:microsoft.com/office/officeart/2005/8/layout/hProcess11"/>
    <dgm:cxn modelId="{2F3D4390-65AC-4D64-8DE1-ED52AF1FEB02}" type="presParOf" srcId="{93AFF199-1C43-45CE-AFD6-611D8EF6D7CF}" destId="{8CA634FF-7FFD-4A81-9848-8F6814E04B29}" srcOrd="9" destOrd="0" presId="urn:microsoft.com/office/officeart/2005/8/layout/hProcess11"/>
    <dgm:cxn modelId="{F11F15D0-0B17-4521-97A6-6DC94A1F8A10}" type="presParOf" srcId="{93AFF199-1C43-45CE-AFD6-611D8EF6D7CF}" destId="{BE732289-71A9-4A9D-B10A-D3F802D6DAEA}" srcOrd="10" destOrd="0" presId="urn:microsoft.com/office/officeart/2005/8/layout/hProcess11"/>
    <dgm:cxn modelId="{1028BC53-9509-46FD-9E1E-698B7E6C6029}" type="presParOf" srcId="{BE732289-71A9-4A9D-B10A-D3F802D6DAEA}" destId="{9A08B5BA-6471-48BC-8FD7-13A93E5A9CD8}" srcOrd="0" destOrd="0" presId="urn:microsoft.com/office/officeart/2005/8/layout/hProcess11"/>
    <dgm:cxn modelId="{714BBB63-DC6D-4C27-BFF5-EFB683DA32EE}" type="presParOf" srcId="{BE732289-71A9-4A9D-B10A-D3F802D6DAEA}" destId="{AB28B546-D5A2-4ABF-A4DE-9E59F8DC4F4D}" srcOrd="1" destOrd="0" presId="urn:microsoft.com/office/officeart/2005/8/layout/hProcess11"/>
    <dgm:cxn modelId="{828A620F-5371-4E53-878A-C637BCE61356}" type="presParOf" srcId="{BE732289-71A9-4A9D-B10A-D3F802D6DAEA}" destId="{E4F0FB30-7806-46B1-ACFF-7A5B2FC75E66}" srcOrd="2" destOrd="0" presId="urn:microsoft.com/office/officeart/2005/8/layout/hProcess11"/>
    <dgm:cxn modelId="{B83ECFCE-4342-478B-86F8-9C9663AED6EF}" type="presParOf" srcId="{93AFF199-1C43-45CE-AFD6-611D8EF6D7CF}" destId="{8F665B38-DC02-43C5-9E19-36EA9795F81C}" srcOrd="11" destOrd="0" presId="urn:microsoft.com/office/officeart/2005/8/layout/hProcess11"/>
    <dgm:cxn modelId="{338F2431-A650-4D8A-B8C3-41C0B1841454}" type="presParOf" srcId="{93AFF199-1C43-45CE-AFD6-611D8EF6D7CF}" destId="{94489A44-1A63-47BB-8DBB-CAA127D82212}" srcOrd="12" destOrd="0" presId="urn:microsoft.com/office/officeart/2005/8/layout/hProcess11"/>
    <dgm:cxn modelId="{306C5872-2929-4F9F-B7BF-A003FCAD0B4F}" type="presParOf" srcId="{94489A44-1A63-47BB-8DBB-CAA127D82212}" destId="{944E1FCE-3CC7-4252-8654-65A26C04E56B}" srcOrd="0" destOrd="0" presId="urn:microsoft.com/office/officeart/2005/8/layout/hProcess11"/>
    <dgm:cxn modelId="{91279D31-F58A-4521-B8F3-C565AE1C0DAF}" type="presParOf" srcId="{94489A44-1A63-47BB-8DBB-CAA127D82212}" destId="{EA84C148-7B4F-434F-AAB4-106C7902A51E}" srcOrd="1" destOrd="0" presId="urn:microsoft.com/office/officeart/2005/8/layout/hProcess11"/>
    <dgm:cxn modelId="{8AA2DA51-8542-471D-9A4A-911DBAC33701}" type="presParOf" srcId="{94489A44-1A63-47BB-8DBB-CAA127D82212}" destId="{4E595D2B-2717-4C0B-8A15-83E8B1C58947}" srcOrd="2" destOrd="0" presId="urn:microsoft.com/office/officeart/2005/8/layout/hProcess11"/>
    <dgm:cxn modelId="{25A3C9B8-38EB-4CC3-853E-E0D778306073}" type="presParOf" srcId="{93AFF199-1C43-45CE-AFD6-611D8EF6D7CF}" destId="{2D67DDB2-0FFA-44C6-9174-8DA8CC794285}" srcOrd="13" destOrd="0" presId="urn:microsoft.com/office/officeart/2005/8/layout/hProcess11"/>
    <dgm:cxn modelId="{ECAA72FD-57D8-4D50-AE7C-FF112FB5B5CA}" type="presParOf" srcId="{93AFF199-1C43-45CE-AFD6-611D8EF6D7CF}" destId="{833DA4C3-0789-4E87-8F00-FF66C1EAB176}" srcOrd="14" destOrd="0" presId="urn:microsoft.com/office/officeart/2005/8/layout/hProcess11"/>
    <dgm:cxn modelId="{6617352C-57FC-409A-BD1A-13FB7E0C2C02}" type="presParOf" srcId="{833DA4C3-0789-4E87-8F00-FF66C1EAB176}" destId="{1877CFBE-A6FA-4A5B-84D1-B0706E7BEC1A}" srcOrd="0" destOrd="0" presId="urn:microsoft.com/office/officeart/2005/8/layout/hProcess11"/>
    <dgm:cxn modelId="{E43589ED-35BE-43B8-B3CF-6CB54F61ED0C}" type="presParOf" srcId="{833DA4C3-0789-4E87-8F00-FF66C1EAB176}" destId="{4D8E379D-BB8B-4727-9E19-C98D904EDDDC}" srcOrd="1" destOrd="0" presId="urn:microsoft.com/office/officeart/2005/8/layout/hProcess11"/>
    <dgm:cxn modelId="{800E6D27-A14E-4A43-91A9-53DCABFC4ED3}" type="presParOf" srcId="{833DA4C3-0789-4E87-8F00-FF66C1EAB176}" destId="{064631DD-6E10-4E23-BF6C-6FD1A73A8AD8}" srcOrd="2" destOrd="0" presId="urn:microsoft.com/office/officeart/2005/8/layout/hProcess11"/>
    <dgm:cxn modelId="{E235C185-C912-4A5C-B35E-60075DB835DF}" type="presParOf" srcId="{93AFF199-1C43-45CE-AFD6-611D8EF6D7CF}" destId="{F2A3A65D-464E-4994-980C-0511DB1C460A}" srcOrd="15" destOrd="0" presId="urn:microsoft.com/office/officeart/2005/8/layout/hProcess11"/>
    <dgm:cxn modelId="{4C7C9944-6464-4F8F-94C1-21E644D971C1}" type="presParOf" srcId="{93AFF199-1C43-45CE-AFD6-611D8EF6D7CF}" destId="{A48E54FB-384D-4239-92EB-514F1A618D21}" srcOrd="16" destOrd="0" presId="urn:microsoft.com/office/officeart/2005/8/layout/hProcess11"/>
    <dgm:cxn modelId="{ED6F1FEF-ED8B-48E0-8018-62716AC2603F}" type="presParOf" srcId="{A48E54FB-384D-4239-92EB-514F1A618D21}" destId="{59D21BA7-58EA-435C-BBC9-E562449B175A}" srcOrd="0" destOrd="0" presId="urn:microsoft.com/office/officeart/2005/8/layout/hProcess11"/>
    <dgm:cxn modelId="{E404C323-AE9B-408E-AA83-0D28FFC98EF9}" type="presParOf" srcId="{A48E54FB-384D-4239-92EB-514F1A618D21}" destId="{DF830566-EF8A-4D84-9CF0-13037A46B381}" srcOrd="1" destOrd="0" presId="urn:microsoft.com/office/officeart/2005/8/layout/hProcess11"/>
    <dgm:cxn modelId="{EC6A3059-4BC3-4ADF-92BF-5EDC08947417}" type="presParOf" srcId="{A48E54FB-384D-4239-92EB-514F1A618D21}" destId="{2FE3A026-C67E-4039-B87B-DB9BAEAF05DB}" srcOrd="2" destOrd="0" presId="urn:microsoft.com/office/officeart/2005/8/layout/hProcess11"/>
    <dgm:cxn modelId="{4A3FEA5C-F2B8-46AD-BEE5-FD2EA0528CD3}" type="presParOf" srcId="{93AFF199-1C43-45CE-AFD6-611D8EF6D7CF}" destId="{7437B2D3-AD72-41D4-AC39-E59A4BB2C61F}" srcOrd="17" destOrd="0" presId="urn:microsoft.com/office/officeart/2005/8/layout/hProcess11"/>
    <dgm:cxn modelId="{938EC617-866C-4628-8385-3660B96D98AA}" type="presParOf" srcId="{93AFF199-1C43-45CE-AFD6-611D8EF6D7CF}" destId="{0D79B419-4FDE-49F7-B2A5-6DBCBF91066F}" srcOrd="18" destOrd="0" presId="urn:microsoft.com/office/officeart/2005/8/layout/hProcess11"/>
    <dgm:cxn modelId="{C16BBDFB-0F2E-4955-8307-481B65AC611A}" type="presParOf" srcId="{0D79B419-4FDE-49F7-B2A5-6DBCBF91066F}" destId="{C41BE95C-AB84-4926-9916-32F0AC4FF1CF}" srcOrd="0" destOrd="0" presId="urn:microsoft.com/office/officeart/2005/8/layout/hProcess11"/>
    <dgm:cxn modelId="{B1887164-8BAD-40E2-9384-24FFDF8AC186}" type="presParOf" srcId="{0D79B419-4FDE-49F7-B2A5-6DBCBF91066F}" destId="{7A3A3886-78C6-467C-AA2D-36756B43C932}" srcOrd="1" destOrd="0" presId="urn:microsoft.com/office/officeart/2005/8/layout/hProcess11"/>
    <dgm:cxn modelId="{54C7F852-9499-4862-B37C-768C84282389}" type="presParOf" srcId="{0D79B419-4FDE-49F7-B2A5-6DBCBF91066F}" destId="{3BE59DC2-AB96-4B9C-BED4-FDD4979761CC}" srcOrd="2" destOrd="0" presId="urn:microsoft.com/office/officeart/2005/8/layout/hProcess11"/>
    <dgm:cxn modelId="{5A54F226-237C-457E-BC1F-BE01CE5C8D35}" type="presParOf" srcId="{93AFF199-1C43-45CE-AFD6-611D8EF6D7CF}" destId="{D6010490-2D55-4142-A28B-365466304F78}" srcOrd="19" destOrd="0" presId="urn:microsoft.com/office/officeart/2005/8/layout/hProcess11"/>
    <dgm:cxn modelId="{A0863E4B-63BB-4D73-958A-E18186F892C0}" type="presParOf" srcId="{93AFF199-1C43-45CE-AFD6-611D8EF6D7CF}" destId="{23D0BA7F-855F-4087-801F-22DCE567904A}" srcOrd="20" destOrd="0" presId="urn:microsoft.com/office/officeart/2005/8/layout/hProcess11"/>
    <dgm:cxn modelId="{7E3FF7C5-A203-44E0-8911-BB866F9A9D55}" type="presParOf" srcId="{23D0BA7F-855F-4087-801F-22DCE567904A}" destId="{552D37A1-B7B7-4CF5-99FA-B0A76D0DDBBA}" srcOrd="0" destOrd="0" presId="urn:microsoft.com/office/officeart/2005/8/layout/hProcess11"/>
    <dgm:cxn modelId="{B6036632-7CA3-4F96-A516-B2DADAD6DF5E}" type="presParOf" srcId="{23D0BA7F-855F-4087-801F-22DCE567904A}" destId="{A86B50B6-6010-45FA-A507-72E589BEDF9C}" srcOrd="1" destOrd="0" presId="urn:microsoft.com/office/officeart/2005/8/layout/hProcess11"/>
    <dgm:cxn modelId="{546812FA-F4AB-4899-B83C-48C0F30D0179}" type="presParOf" srcId="{23D0BA7F-855F-4087-801F-22DCE567904A}" destId="{EAD6E7A4-82DB-4A67-AE07-4CDDACE9C4F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FD87B-7647-4700-80E8-E686494F348B}">
      <dsp:nvSpPr>
        <dsp:cNvPr id="0" name=""/>
        <dsp:cNvSpPr/>
      </dsp:nvSpPr>
      <dsp:spPr>
        <a:xfrm>
          <a:off x="0" y="262035"/>
          <a:ext cx="5976664" cy="373541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A7121-46C2-481D-B832-DC5DA2F3E304}">
      <dsp:nvSpPr>
        <dsp:cNvPr id="0" name=""/>
        <dsp:cNvSpPr/>
      </dsp:nvSpPr>
      <dsp:spPr>
        <a:xfrm>
          <a:off x="759036" y="2840218"/>
          <a:ext cx="155393" cy="15539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B8401-22E2-4A92-9370-4D9B56245BDD}">
      <dsp:nvSpPr>
        <dsp:cNvPr id="0" name=""/>
        <dsp:cNvSpPr/>
      </dsp:nvSpPr>
      <dsp:spPr>
        <a:xfrm>
          <a:off x="836732" y="2917915"/>
          <a:ext cx="1392562" cy="1079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34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Международные исследования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1991-2013</a:t>
          </a:r>
        </a:p>
      </dsp:txBody>
      <dsp:txXfrm>
        <a:off x="836732" y="2917915"/>
        <a:ext cx="1392562" cy="1079534"/>
      </dsp:txXfrm>
    </dsp:sp>
    <dsp:sp modelId="{CC796859-DC5B-401A-9A8F-FF6295DFCC55}">
      <dsp:nvSpPr>
        <dsp:cNvPr id="0" name=""/>
        <dsp:cNvSpPr/>
      </dsp:nvSpPr>
      <dsp:spPr>
        <a:xfrm>
          <a:off x="2130680" y="1824933"/>
          <a:ext cx="280903" cy="28090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742F4-F5D0-4534-99E9-903405C78B45}">
      <dsp:nvSpPr>
        <dsp:cNvPr id="0" name=""/>
        <dsp:cNvSpPr/>
      </dsp:nvSpPr>
      <dsp:spPr>
        <a:xfrm>
          <a:off x="2271132" y="2136819"/>
          <a:ext cx="1434399" cy="805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4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Международные исследования + ЕГЭ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2001-2013</a:t>
          </a:r>
          <a:endParaRPr lang="ru-RU" sz="1200" kern="1200" dirty="0"/>
        </a:p>
      </dsp:txBody>
      <dsp:txXfrm>
        <a:off x="2271132" y="2136819"/>
        <a:ext cx="1434399" cy="805124"/>
      </dsp:txXfrm>
    </dsp:sp>
    <dsp:sp modelId="{1A50CC84-C3E6-422C-BA5B-72119B0E4C2C}">
      <dsp:nvSpPr>
        <dsp:cNvPr id="0" name=""/>
        <dsp:cNvSpPr/>
      </dsp:nvSpPr>
      <dsp:spPr>
        <a:xfrm>
          <a:off x="3780239" y="1207095"/>
          <a:ext cx="388483" cy="38848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72D6D-ECE8-4D57-A463-FA329A540284}">
      <dsp:nvSpPr>
        <dsp:cNvPr id="0" name=""/>
        <dsp:cNvSpPr/>
      </dsp:nvSpPr>
      <dsp:spPr>
        <a:xfrm>
          <a:off x="3974481" y="1690518"/>
          <a:ext cx="1434399" cy="1062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84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/>
            <a:t>Международные исследования + ЕГЭ (ГИА) + </a:t>
          </a:r>
          <a:r>
            <a:rPr lang="ru-RU" sz="1200" kern="1200" dirty="0" smtClean="0">
              <a:solidFill>
                <a:srgbClr val="FF0000"/>
              </a:solidFill>
            </a:rPr>
            <a:t>мониторинговые исследования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</a:rPr>
            <a:t>2014 - …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974481" y="1690518"/>
        <a:ext cx="1434399" cy="1062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4D593-D484-459D-952A-61AC74078CA1}">
      <dsp:nvSpPr>
        <dsp:cNvPr id="0" name=""/>
        <dsp:cNvSpPr/>
      </dsp:nvSpPr>
      <dsp:spPr>
        <a:xfrm>
          <a:off x="0" y="975148"/>
          <a:ext cx="9139335" cy="211370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CA04D8-CE5B-4D15-A469-B73157058D49}">
      <dsp:nvSpPr>
        <dsp:cNvPr id="0" name=""/>
        <dsp:cNvSpPr/>
      </dsp:nvSpPr>
      <dsp:spPr>
        <a:xfrm>
          <a:off x="2008" y="0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b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 </a:t>
          </a:r>
          <a:endParaRPr lang="ru-RU" sz="5700" kern="1200" dirty="0"/>
        </a:p>
      </dsp:txBody>
      <dsp:txXfrm>
        <a:off x="2008" y="0"/>
        <a:ext cx="714903" cy="1625600"/>
      </dsp:txXfrm>
    </dsp:sp>
    <dsp:sp modelId="{410AA343-BB4F-4339-BC71-7F6F53435B67}">
      <dsp:nvSpPr>
        <dsp:cNvPr id="0" name=""/>
        <dsp:cNvSpPr/>
      </dsp:nvSpPr>
      <dsp:spPr>
        <a:xfrm>
          <a:off x="15625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D7541-0F3C-4B93-A458-5EAE845918B0}">
      <dsp:nvSpPr>
        <dsp:cNvPr id="0" name=""/>
        <dsp:cNvSpPr/>
      </dsp:nvSpPr>
      <dsp:spPr>
        <a:xfrm>
          <a:off x="752656" y="2438399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t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752656" y="2438399"/>
        <a:ext cx="714903" cy="1625600"/>
      </dsp:txXfrm>
    </dsp:sp>
    <dsp:sp modelId="{B5ADA4A5-1E2A-4363-8291-0288BEA5823C}">
      <dsp:nvSpPr>
        <dsp:cNvPr id="0" name=""/>
        <dsp:cNvSpPr/>
      </dsp:nvSpPr>
      <dsp:spPr>
        <a:xfrm>
          <a:off x="90690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7E541-0D24-4168-A704-FA496FD5BFD8}">
      <dsp:nvSpPr>
        <dsp:cNvPr id="0" name=""/>
        <dsp:cNvSpPr/>
      </dsp:nvSpPr>
      <dsp:spPr>
        <a:xfrm>
          <a:off x="1503304" y="0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b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1503304" y="0"/>
        <a:ext cx="714903" cy="1625600"/>
      </dsp:txXfrm>
    </dsp:sp>
    <dsp:sp modelId="{729973DE-CF4D-4F9C-888C-87F9D1E63893}">
      <dsp:nvSpPr>
        <dsp:cNvPr id="0" name=""/>
        <dsp:cNvSpPr/>
      </dsp:nvSpPr>
      <dsp:spPr>
        <a:xfrm>
          <a:off x="165755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548D9-F9BC-49AC-A3D9-44C0F10C2DE5}">
      <dsp:nvSpPr>
        <dsp:cNvPr id="0" name=""/>
        <dsp:cNvSpPr/>
      </dsp:nvSpPr>
      <dsp:spPr>
        <a:xfrm>
          <a:off x="2253952" y="2438399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t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2253952" y="2438399"/>
        <a:ext cx="714903" cy="1625600"/>
      </dsp:txXfrm>
    </dsp:sp>
    <dsp:sp modelId="{3616B5DC-9310-4AA3-AA12-2756D401AFFF}">
      <dsp:nvSpPr>
        <dsp:cNvPr id="0" name=""/>
        <dsp:cNvSpPr/>
      </dsp:nvSpPr>
      <dsp:spPr>
        <a:xfrm>
          <a:off x="2408204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91193-20FD-4C81-AFE5-508BB7E54C68}">
      <dsp:nvSpPr>
        <dsp:cNvPr id="0" name=""/>
        <dsp:cNvSpPr/>
      </dsp:nvSpPr>
      <dsp:spPr>
        <a:xfrm>
          <a:off x="3004601" y="0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b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 </a:t>
          </a:r>
          <a:endParaRPr lang="ru-RU" sz="5700" kern="1200" dirty="0"/>
        </a:p>
      </dsp:txBody>
      <dsp:txXfrm>
        <a:off x="3004601" y="0"/>
        <a:ext cx="714903" cy="1625600"/>
      </dsp:txXfrm>
    </dsp:sp>
    <dsp:sp modelId="{45805B6C-2DB8-41FF-B16F-80C6868BDEDE}">
      <dsp:nvSpPr>
        <dsp:cNvPr id="0" name=""/>
        <dsp:cNvSpPr/>
      </dsp:nvSpPr>
      <dsp:spPr>
        <a:xfrm>
          <a:off x="3158852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8B5BA-6471-48BC-8FD7-13A93E5A9CD8}">
      <dsp:nvSpPr>
        <dsp:cNvPr id="0" name=""/>
        <dsp:cNvSpPr/>
      </dsp:nvSpPr>
      <dsp:spPr>
        <a:xfrm>
          <a:off x="3755249" y="2438399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t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3755249" y="2438399"/>
        <a:ext cx="714903" cy="1625600"/>
      </dsp:txXfrm>
    </dsp:sp>
    <dsp:sp modelId="{AB28B546-D5A2-4ABF-A4DE-9E59F8DC4F4D}">
      <dsp:nvSpPr>
        <dsp:cNvPr id="0" name=""/>
        <dsp:cNvSpPr/>
      </dsp:nvSpPr>
      <dsp:spPr>
        <a:xfrm>
          <a:off x="3909500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E1FCE-3CC7-4252-8654-65A26C04E56B}">
      <dsp:nvSpPr>
        <dsp:cNvPr id="0" name=""/>
        <dsp:cNvSpPr/>
      </dsp:nvSpPr>
      <dsp:spPr>
        <a:xfrm>
          <a:off x="4505897" y="0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b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4505897" y="0"/>
        <a:ext cx="714903" cy="1625600"/>
      </dsp:txXfrm>
    </dsp:sp>
    <dsp:sp modelId="{EA84C148-7B4F-434F-AAB4-106C7902A51E}">
      <dsp:nvSpPr>
        <dsp:cNvPr id="0" name=""/>
        <dsp:cNvSpPr/>
      </dsp:nvSpPr>
      <dsp:spPr>
        <a:xfrm>
          <a:off x="466014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7CFBE-A6FA-4A5B-84D1-B0706E7BEC1A}">
      <dsp:nvSpPr>
        <dsp:cNvPr id="0" name=""/>
        <dsp:cNvSpPr/>
      </dsp:nvSpPr>
      <dsp:spPr>
        <a:xfrm>
          <a:off x="5256545" y="2438399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t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5256545" y="2438399"/>
        <a:ext cx="714903" cy="1625600"/>
      </dsp:txXfrm>
    </dsp:sp>
    <dsp:sp modelId="{4D8E379D-BB8B-4727-9E19-C98D904EDDDC}">
      <dsp:nvSpPr>
        <dsp:cNvPr id="0" name=""/>
        <dsp:cNvSpPr/>
      </dsp:nvSpPr>
      <dsp:spPr>
        <a:xfrm>
          <a:off x="541079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21BA7-58EA-435C-BBC9-E562449B175A}">
      <dsp:nvSpPr>
        <dsp:cNvPr id="0" name=""/>
        <dsp:cNvSpPr/>
      </dsp:nvSpPr>
      <dsp:spPr>
        <a:xfrm>
          <a:off x="6007193" y="0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b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6007193" y="0"/>
        <a:ext cx="714903" cy="1625600"/>
      </dsp:txXfrm>
    </dsp:sp>
    <dsp:sp modelId="{DF830566-EF8A-4D84-9CF0-13037A46B381}">
      <dsp:nvSpPr>
        <dsp:cNvPr id="0" name=""/>
        <dsp:cNvSpPr/>
      </dsp:nvSpPr>
      <dsp:spPr>
        <a:xfrm>
          <a:off x="6161445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BE95C-AB84-4926-9916-32F0AC4FF1CF}">
      <dsp:nvSpPr>
        <dsp:cNvPr id="0" name=""/>
        <dsp:cNvSpPr/>
      </dsp:nvSpPr>
      <dsp:spPr>
        <a:xfrm>
          <a:off x="6757842" y="2438399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t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6757842" y="2438399"/>
        <a:ext cx="714903" cy="1625600"/>
      </dsp:txXfrm>
    </dsp:sp>
    <dsp:sp modelId="{7A3A3886-78C6-467C-AA2D-36756B43C932}">
      <dsp:nvSpPr>
        <dsp:cNvPr id="0" name=""/>
        <dsp:cNvSpPr/>
      </dsp:nvSpPr>
      <dsp:spPr>
        <a:xfrm>
          <a:off x="691209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D37A1-B7B7-4CF5-99FA-B0A76D0DDBBA}">
      <dsp:nvSpPr>
        <dsp:cNvPr id="0" name=""/>
        <dsp:cNvSpPr/>
      </dsp:nvSpPr>
      <dsp:spPr>
        <a:xfrm>
          <a:off x="7508490" y="0"/>
          <a:ext cx="71490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b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7508490" y="0"/>
        <a:ext cx="714903" cy="1625600"/>
      </dsp:txXfrm>
    </dsp:sp>
    <dsp:sp modelId="{A86B50B6-6010-45FA-A507-72E589BEDF9C}">
      <dsp:nvSpPr>
        <dsp:cNvPr id="0" name=""/>
        <dsp:cNvSpPr/>
      </dsp:nvSpPr>
      <dsp:spPr>
        <a:xfrm>
          <a:off x="766274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93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D539D-FCF2-4858-AB7E-32882C9C54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9ABC6-D408-4FEE-9385-39DEC8E7F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058" y="1491630"/>
            <a:ext cx="8829926" cy="1944216"/>
          </a:xfrm>
        </p:spPr>
        <p:txBody>
          <a:bodyPr/>
          <a:lstStyle/>
          <a:p>
            <a:pPr algn="r"/>
            <a:r>
              <a:rPr lang="ru-RU" sz="3200" dirty="0">
                <a:solidFill>
                  <a:schemeClr val="bg1"/>
                </a:solidFill>
              </a:rPr>
              <a:t>Круглый стол по вопросам оценки качества образования с министром образования и науки Республики Татарстан</a:t>
            </a:r>
            <a:endParaRPr lang="ru-RU" sz="32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Прямоугольник 8"/>
          <p:cNvSpPr>
            <a:spLocks noChangeArrowheads="1"/>
          </p:cNvSpPr>
          <p:nvPr/>
        </p:nvSpPr>
        <p:spPr bwMode="auto">
          <a:xfrm>
            <a:off x="1691680" y="3604267"/>
            <a:ext cx="7128792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>
                <a:solidFill>
                  <a:schemeClr val="bg1"/>
                </a:solidFill>
              </a:rPr>
              <a:t>В.А. </a:t>
            </a:r>
            <a:r>
              <a:rPr lang="ru-RU" sz="1600" b="1" dirty="0" err="1">
                <a:solidFill>
                  <a:schemeClr val="bg1"/>
                </a:solidFill>
              </a:rPr>
              <a:t>Болотов</a:t>
            </a:r>
            <a:endParaRPr lang="ru-RU" sz="1600" b="1" dirty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>
                <a:solidFill>
                  <a:schemeClr val="bg1"/>
                </a:solidFill>
              </a:rPr>
              <a:t>Научный руководитель РТЦ ИУО РАО, академик РАО, </a:t>
            </a:r>
            <a:r>
              <a:rPr lang="ru-RU" sz="1600" dirty="0" err="1">
                <a:solidFill>
                  <a:schemeClr val="bg1"/>
                </a:solidFill>
              </a:rPr>
              <a:t>д.п.н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  <a:p>
            <a:pPr marL="457200" indent="-457200" algn="r">
              <a:lnSpc>
                <a:spcPct val="90000"/>
              </a:lnSpc>
            </a:pPr>
            <a:endParaRPr lang="ru-RU" sz="1600" b="1" dirty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b="1" dirty="0">
                <a:solidFill>
                  <a:schemeClr val="bg1"/>
                </a:solidFill>
              </a:rPr>
              <a:t>И.А. Вальдман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>
                <a:solidFill>
                  <a:schemeClr val="bg1"/>
                </a:solidFill>
              </a:rPr>
              <a:t>зав. лабораторией мониторинга в образовании ИУО РАО,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>
                <a:solidFill>
                  <a:schemeClr val="bg1"/>
                </a:solidFill>
              </a:rPr>
              <a:t>директор Российского Тренингового центра ИУО РАО, к.п.н</a:t>
            </a:r>
            <a:endParaRPr lang="ru-RU" sz="1600" dirty="0" smtClean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73242"/>
            <a:ext cx="662473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Семинар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i="1" dirty="0">
                <a:solidFill>
                  <a:schemeClr val="bg1"/>
                </a:solidFill>
              </a:rPr>
              <a:t>Актуальные вопросы развития региональной системы оценки качества образования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5-6 декабря 2013 года, г. Казань</a:t>
            </a:r>
          </a:p>
        </p:txBody>
      </p:sp>
      <p:pic>
        <p:nvPicPr>
          <p:cNvPr id="11" name="Picture 4" descr="http://im5-tub-ru.yandex.net/i?id=150906777-17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81" y="172191"/>
            <a:ext cx="677703" cy="68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23528" y="123478"/>
            <a:ext cx="8496176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КЛЮЧЕВОЙ ВОПРОС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928902"/>
            <a:ext cx="9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4000" b="1" i="1" dirty="0" smtClean="0"/>
              <a:t>Что необходимо учитывать при проектировании систем оценки качества образования?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8858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</a:t>
            </a:r>
            <a:r>
              <a:rPr lang="ru-RU" sz="3200" dirty="0" smtClean="0">
                <a:solidFill>
                  <a:schemeClr val="bg1"/>
                </a:solidFill>
              </a:rPr>
              <a:t>развития системы ОКО.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Инструментарий.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36512" y="1118305"/>
            <a:ext cx="9180512" cy="382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Введение </a:t>
            </a:r>
            <a:r>
              <a:rPr lang="ru-RU" sz="3200" b="1" dirty="0">
                <a:cs typeface="Calibri" pitchFamily="34" charset="0"/>
              </a:rPr>
              <a:t>мониторинговых </a:t>
            </a:r>
            <a:r>
              <a:rPr lang="ru-RU" sz="3200" b="1" dirty="0" smtClean="0">
                <a:cs typeface="Calibri" pitchFamily="34" charset="0"/>
              </a:rPr>
              <a:t>исследований </a:t>
            </a:r>
            <a:r>
              <a:rPr lang="ru-RU" sz="3200" dirty="0" smtClean="0">
                <a:cs typeface="Calibri" pitchFamily="34" charset="0"/>
              </a:rPr>
              <a:t>качества образования. 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Оценка работы школ, муниципалитетов, региона</a:t>
            </a:r>
            <a:r>
              <a:rPr lang="ru-RU" sz="3200" dirty="0" smtClean="0">
                <a:cs typeface="Calibri" pitchFamily="34" charset="0"/>
              </a:rPr>
              <a:t>. Не доверять одному источнику. Включать потребителей. Методику обсуждать в проф. сообществе.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51028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</a:t>
            </a:r>
            <a:r>
              <a:rPr lang="ru-RU" sz="3200" dirty="0" smtClean="0">
                <a:solidFill>
                  <a:schemeClr val="bg1"/>
                </a:solidFill>
              </a:rPr>
              <a:t>развития системы ОКО.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Инструментарий.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36512" y="1190313"/>
            <a:ext cx="9180512" cy="368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>
                <a:cs typeface="Calibri" pitchFamily="34" charset="0"/>
              </a:rPr>
              <a:t>Рейтинги</a:t>
            </a:r>
            <a:r>
              <a:rPr lang="ru-RU" sz="3200" dirty="0">
                <a:cs typeface="Calibri" pitchFamily="34" charset="0"/>
              </a:rPr>
              <a:t>. Понимать, зачем проводить. Не увлекаться. По итогам – работа с «нижней» частью рейтинга.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err="1">
                <a:cs typeface="Calibri" pitchFamily="34" charset="0"/>
              </a:rPr>
              <a:t>Самообследование</a:t>
            </a:r>
            <a:r>
              <a:rPr lang="ru-RU" sz="3200" b="1" dirty="0">
                <a:cs typeface="Calibri" pitchFamily="34" charset="0"/>
              </a:rPr>
              <a:t> (самооценка) ОО</a:t>
            </a:r>
            <a:r>
              <a:rPr lang="ru-RU" sz="3200" dirty="0">
                <a:cs typeface="Calibri" pitchFamily="34" charset="0"/>
              </a:rPr>
              <a:t>. Процедура – ответственность региона, проведение и работа с результатами – ответственность ОО. Пользователь результатов – ОО.</a:t>
            </a:r>
          </a:p>
        </p:txBody>
      </p:sp>
    </p:spTree>
    <p:extLst>
      <p:ext uri="{BB962C8B-B14F-4D97-AF65-F5344CB8AC3E}">
        <p14:creationId xmlns:p14="http://schemas.microsoft.com/office/powerpoint/2010/main" val="200871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Кадры.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Подготовка специалистов </a:t>
            </a:r>
            <a:r>
              <a:rPr lang="ru-RU" sz="3200" dirty="0">
                <a:cs typeface="Calibri" pitchFamily="34" charset="0"/>
              </a:rPr>
              <a:t>по </a:t>
            </a:r>
            <a:r>
              <a:rPr lang="ru-RU" sz="3200" dirty="0" smtClean="0">
                <a:cs typeface="Calibri" pitchFamily="34" charset="0"/>
              </a:rPr>
              <a:t>педагогическим измерениям.</a:t>
            </a:r>
            <a:endParaRPr lang="ru-RU" sz="3200" dirty="0">
              <a:cs typeface="Calibri" pitchFamily="34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Обучение педагогов </a:t>
            </a:r>
            <a:r>
              <a:rPr lang="ru-RU" sz="3200" dirty="0">
                <a:cs typeface="Calibri" pitchFamily="34" charset="0"/>
              </a:rPr>
              <a:t>и администраторов школ в рамках системы </a:t>
            </a:r>
            <a:r>
              <a:rPr lang="ru-RU" sz="3200" dirty="0" smtClean="0">
                <a:cs typeface="Calibri" pitchFamily="34" charset="0"/>
              </a:rPr>
              <a:t>ПК.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>
                <a:cs typeface="Calibri" pitchFamily="34" charset="0"/>
              </a:rPr>
              <a:t>Подготовка специалистов по интерпретации результатов и </a:t>
            </a:r>
            <a:r>
              <a:rPr lang="ru-RU" sz="3200" dirty="0" smtClean="0">
                <a:cs typeface="Calibri" pitchFamily="34" charset="0"/>
              </a:rPr>
              <a:t>аналитике.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Обучение и сертификация экспертов по ОКО.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12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Аналитика.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65152" y="1131590"/>
            <a:ext cx="92456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Введение </a:t>
            </a:r>
            <a:r>
              <a:rPr lang="ru-RU" sz="3200" b="1" dirty="0">
                <a:cs typeface="Calibri" pitchFamily="34" charset="0"/>
              </a:rPr>
              <a:t>корректных методик анализа и интерпретации </a:t>
            </a:r>
            <a:r>
              <a:rPr lang="ru-RU" sz="3200" b="1" dirty="0" smtClean="0">
                <a:cs typeface="Calibri" pitchFamily="34" charset="0"/>
              </a:rPr>
              <a:t>результатов</a:t>
            </a:r>
            <a:r>
              <a:rPr lang="ru-RU" sz="3200" dirty="0" smtClean="0">
                <a:cs typeface="Calibri" pitchFamily="34" charset="0"/>
              </a:rPr>
              <a:t>. Кластеризация. Отслеживание динамики и прогресса. Корректное сравнение. Учёт контекстных данных.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83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Аналитика.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65152" y="1131590"/>
            <a:ext cx="92456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/>
              <a:t>Интерпретация результатов оценки под запросы потребителей</a:t>
            </a:r>
            <a:r>
              <a:rPr lang="ru-RU" sz="3200" dirty="0" smtClean="0"/>
              <a:t>. Запросы надо периодически выявлять. Готовить целевые информационные продукты. Использовать разнообразные способы распространения ИП.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Аналитика.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65152" y="1131590"/>
            <a:ext cx="92456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Подготовка управленческих решений</a:t>
            </a:r>
            <a:r>
              <a:rPr lang="ru-RU" sz="3200" dirty="0" smtClean="0">
                <a:cs typeface="Calibri" pitchFamily="34" charset="0"/>
              </a:rPr>
              <a:t>. Разработка </a:t>
            </a:r>
            <a:r>
              <a:rPr lang="ru-RU" sz="3200" dirty="0">
                <a:cs typeface="Calibri" pitchFamily="34" charset="0"/>
              </a:rPr>
              <a:t>вариантов управленческих </a:t>
            </a:r>
            <a:r>
              <a:rPr lang="ru-RU" sz="3200" dirty="0" smtClean="0">
                <a:cs typeface="Calibri" pitchFamily="34" charset="0"/>
              </a:rPr>
              <a:t>решений. Рекомендации по подготовке решений и использованию результатов ОКО. Обозначение и учёт рисков.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0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err="1" smtClean="0"/>
              <a:t>Внутришкольная</a:t>
            </a:r>
            <a:r>
              <a:rPr lang="ru-RU" sz="3200" b="1" dirty="0" smtClean="0"/>
              <a:t> система ОКО. </a:t>
            </a:r>
            <a:r>
              <a:rPr lang="ru-RU" sz="3200" dirty="0" smtClean="0"/>
              <a:t>Разнообразные способы оценки образовательных достижений. </a:t>
            </a:r>
            <a:r>
              <a:rPr lang="ru-RU" sz="3200" dirty="0" err="1" smtClean="0"/>
              <a:t>Критериальное</a:t>
            </a:r>
            <a:r>
              <a:rPr lang="ru-RU" sz="3200" dirty="0" smtClean="0"/>
              <a:t> оценивание</a:t>
            </a:r>
            <a:r>
              <a:rPr lang="ru-RU" sz="3200" b="1" dirty="0" smtClean="0"/>
              <a:t>. </a:t>
            </a:r>
            <a:r>
              <a:rPr lang="ru-RU" sz="3200" dirty="0" smtClean="0"/>
              <a:t>Проведение самообследования (самооценки) на систематической основе. Выявление запросов потребителей и их информирование (информационная открытость).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3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Муниципальная система ОКО</a:t>
            </a:r>
            <a:r>
              <a:rPr lang="ru-RU" sz="3200" dirty="0" smtClean="0">
                <a:cs typeface="Calibri" pitchFamily="34" charset="0"/>
              </a:rPr>
              <a:t>. Качественное проведение внешних оценочных процедур (федеральных и региональных). Интерпретация результатов и их использование.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42678"/>
            <a:ext cx="9086850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</a:t>
            </a:r>
            <a:r>
              <a:rPr lang="ru-RU" sz="3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мка для проектирования оценочной процедуры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7150" y="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09550" y="1524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61950" y="3048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514350" y="4572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66750" y="6096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819150" y="7620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971550" y="9144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147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123950" y="10668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96355"/>
              </p:ext>
            </p:extLst>
          </p:nvPr>
        </p:nvGraphicFramePr>
        <p:xfrm>
          <a:off x="39566" y="671933"/>
          <a:ext cx="9086850" cy="4492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0634"/>
                <a:gridCol w="6516216"/>
              </a:tblGrid>
              <a:tr h="31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Описание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94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А. Цели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Для достижения каких целей будет использоваться мониторинг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В. Ключевые вопросы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какие вопросы вы планируете получить ответы с использованием результатов мониторинга.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С. Участники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Характеристика выборки (популяции) мониторинга.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r>
                        <a:rPr lang="ru-RU" sz="1400">
                          <a:effectLst/>
                        </a:rPr>
                        <a:t>. Что оценивается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Какие образовательные результаты подлежат оценке.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E. </a:t>
                      </a:r>
                      <a:r>
                        <a:rPr lang="ru-RU" sz="1400">
                          <a:effectLst/>
                        </a:rPr>
                        <a:t>Инструментарий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Состав инструментария (тесты, анкеты и т.п.) и его характеристика.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r>
                        <a:rPr lang="ru-RU" sz="1400">
                          <a:effectLst/>
                        </a:rPr>
                        <a:t>. Кто проводит (организации)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Организации отвечающие за подготовку, проведение, анализ и представление результатов.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G. </a:t>
                      </a:r>
                      <a:r>
                        <a:rPr lang="en-US" sz="1400" dirty="0" err="1">
                          <a:effectLst/>
                        </a:rPr>
                        <a:t>Представление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результатов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каком виде  будут представляться результаты целевым группам (перечень информационных продуктов).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H. Виды решений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Какие </a:t>
                      </a:r>
                      <a:r>
                        <a:rPr lang="ru-RU" sz="1400" dirty="0">
                          <a:effectLst/>
                        </a:rPr>
                        <a:t>виды решения на разных уровнях (школа, муниципалитете, регион) могут приниматься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I. Кто принимает решения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Субъекты принятие решений.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J. Кто использует результаты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Кто может использовать результаты и для каких целей.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</a:t>
                      </a:r>
                      <a:r>
                        <a:rPr lang="ru-RU" sz="1400" dirty="0">
                          <a:effectLst/>
                        </a:rPr>
                        <a:t>. Доп. информация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(риски, проблемы,…)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Какие риски и проблемы при проведении мониторинга и использования результатов можно прогнозировать (имеют место).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6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Базисные вопросы ОСОКО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2400" i="1" dirty="0" smtClean="0">
                <a:solidFill>
                  <a:srgbClr val="FFFF00"/>
                </a:solidFill>
              </a:rPr>
              <a:t>на примере школьного образования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071563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spcBef>
                <a:spcPct val="20000"/>
              </a:spcBef>
            </a:pPr>
            <a:r>
              <a:rPr lang="ru-RU" sz="2800" dirty="0" smtClean="0"/>
              <a:t>1)	Какие образовательные результаты демонстрируют школьники? Какова их динамика?</a:t>
            </a:r>
            <a:endParaRPr lang="ru-RU" sz="2800" dirty="0"/>
          </a:p>
          <a:p>
            <a:pPr marL="609600" indent="-609600" algn="just">
              <a:spcBef>
                <a:spcPts val="300"/>
              </a:spcBef>
            </a:pPr>
            <a:r>
              <a:rPr lang="ru-RU" sz="2800" dirty="0" smtClean="0"/>
              <a:t>2)	Какой вклад в эти результаты вносит школа?</a:t>
            </a:r>
            <a:endParaRPr lang="ru-RU" sz="2800" dirty="0"/>
          </a:p>
          <a:p>
            <a:pPr marL="609600" indent="-609600" algn="just">
              <a:spcBef>
                <a:spcPts val="300"/>
              </a:spcBef>
            </a:pPr>
            <a:r>
              <a:rPr lang="ru-RU" sz="2800" dirty="0" smtClean="0"/>
              <a:t>3)	Какие факторы определяют качество школьного образования?</a:t>
            </a:r>
            <a:endParaRPr lang="ru-RU" sz="2800" dirty="0"/>
          </a:p>
          <a:p>
            <a:pPr marL="609600" indent="-609600" algn="just">
              <a:spcBef>
                <a:spcPts val="300"/>
              </a:spcBef>
              <a:buAutoNum type="arabicParenR" startAt="4"/>
            </a:pPr>
            <a:r>
              <a:rPr lang="ru-RU" sz="2800" dirty="0" smtClean="0"/>
              <a:t>Какие оценочные процедуры необходимо использовать?</a:t>
            </a:r>
          </a:p>
          <a:p>
            <a:pPr marL="609600" indent="-609600" algn="just">
              <a:spcBef>
                <a:spcPts val="300"/>
              </a:spcBef>
              <a:buAutoNum type="arabicParenR" startAt="4"/>
            </a:pPr>
            <a:r>
              <a:rPr lang="ru-RU" sz="2800" dirty="0" smtClean="0"/>
              <a:t>Каким образом следует использовать результаты оценочных процедур?</a:t>
            </a:r>
            <a:r>
              <a:rPr lang="ru-RU" sz="2800" dirty="0"/>
              <a:t>	</a:t>
            </a:r>
          </a:p>
          <a:p>
            <a:pPr marL="609600" indent="-609600" algn="just">
              <a:spcBef>
                <a:spcPct val="20000"/>
              </a:spcBef>
            </a:pPr>
            <a:endParaRPr lang="ru-RU" sz="2800" dirty="0"/>
          </a:p>
          <a:p>
            <a:pPr marL="609600" indent="-609600" algn="just">
              <a:spcBef>
                <a:spcPct val="20000"/>
              </a:spcBef>
            </a:pPr>
            <a:r>
              <a:rPr lang="ru-RU" sz="2800" dirty="0"/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800" dirty="0"/>
              <a:t>	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7525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191" y="158750"/>
            <a:ext cx="8133209" cy="828675"/>
          </a:xfrm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ru-RU" sz="3600" dirty="0" smtClean="0">
                <a:solidFill>
                  <a:schemeClr val="bg1"/>
                </a:solidFill>
              </a:rPr>
              <a:t>ВАШИ ВОПРОСЫ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ppoclub.ru/wp-content/uploads/2012/08/fa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7043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rtc_prezent_png\rtc_logo_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49" y="123825"/>
            <a:ext cx="8966647" cy="828675"/>
          </a:xfrm>
        </p:spPr>
        <p:txBody>
          <a:bodyPr/>
          <a:lstStyle/>
          <a:p>
            <a:pPr algn="l" eaLnBrk="1" hangingPunct="1"/>
            <a:r>
              <a:rPr lang="ru-RU" sz="2800" dirty="0" smtClean="0">
                <a:solidFill>
                  <a:schemeClr val="bg1"/>
                </a:solidFill>
              </a:rPr>
              <a:t>Программы оценки образовательных достижений – необходимый набор для эффективной системы ОКО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43213" y="1203598"/>
            <a:ext cx="3240087" cy="690562"/>
            <a:chOff x="1882" y="346"/>
            <a:chExt cx="2177" cy="545"/>
          </a:xfrm>
        </p:grpSpPr>
        <p:sp>
          <p:nvSpPr>
            <p:cNvPr id="46123" name="AutoShape 7"/>
            <p:cNvSpPr>
              <a:spLocks noChangeArrowheads="1"/>
            </p:cNvSpPr>
            <p:nvPr/>
          </p:nvSpPr>
          <p:spPr bwMode="auto">
            <a:xfrm>
              <a:off x="1882" y="346"/>
              <a:ext cx="2177" cy="54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4" name="Rectangle 8"/>
            <p:cNvSpPr>
              <a:spLocks noChangeArrowheads="1"/>
            </p:cNvSpPr>
            <p:nvPr/>
          </p:nvSpPr>
          <p:spPr bwMode="auto">
            <a:xfrm>
              <a:off x="2018" y="373"/>
              <a:ext cx="1905" cy="44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b="1" dirty="0">
                  <a:solidFill>
                    <a:srgbClr val="000000"/>
                  </a:solidFill>
                  <a:latin typeface="Comic Sans MS" pitchFamily="66" charset="0"/>
                </a:rPr>
                <a:t>Виды программ </a:t>
              </a:r>
              <a:r>
                <a:rPr lang="ru-RU" b="1" dirty="0" smtClean="0">
                  <a:solidFill>
                    <a:srgbClr val="000000"/>
                  </a:solidFill>
                  <a:latin typeface="Comic Sans MS" pitchFamily="66" charset="0"/>
                </a:rPr>
                <a:t>оценки</a:t>
              </a:r>
              <a:endParaRPr lang="ru-RU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6084" name="Oval 11"/>
          <p:cNvSpPr>
            <a:spLocks noChangeArrowheads="1"/>
          </p:cNvSpPr>
          <p:nvPr/>
        </p:nvSpPr>
        <p:spPr bwMode="auto">
          <a:xfrm>
            <a:off x="1187450" y="2085627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12"/>
          <p:cNvSpPr>
            <a:spLocks noChangeArrowheads="1"/>
          </p:cNvSpPr>
          <p:nvPr/>
        </p:nvSpPr>
        <p:spPr bwMode="auto">
          <a:xfrm>
            <a:off x="4143375" y="2338040"/>
            <a:ext cx="28733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Oval 13"/>
          <p:cNvSpPr>
            <a:spLocks noChangeArrowheads="1"/>
          </p:cNvSpPr>
          <p:nvPr/>
        </p:nvSpPr>
        <p:spPr bwMode="auto">
          <a:xfrm>
            <a:off x="7285038" y="2052290"/>
            <a:ext cx="287337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Line 14"/>
          <p:cNvSpPr>
            <a:spLocks noChangeShapeType="1"/>
          </p:cNvSpPr>
          <p:nvPr/>
        </p:nvSpPr>
        <p:spPr bwMode="auto">
          <a:xfrm flipH="1">
            <a:off x="1692275" y="1706215"/>
            <a:ext cx="792163" cy="325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8" name="Line 17"/>
          <p:cNvSpPr>
            <a:spLocks noChangeShapeType="1"/>
          </p:cNvSpPr>
          <p:nvPr/>
        </p:nvSpPr>
        <p:spPr bwMode="auto">
          <a:xfrm>
            <a:off x="6443663" y="1706215"/>
            <a:ext cx="719137" cy="2714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Line 18"/>
          <p:cNvSpPr>
            <a:spLocks noChangeShapeType="1"/>
          </p:cNvSpPr>
          <p:nvPr/>
        </p:nvSpPr>
        <p:spPr bwMode="auto">
          <a:xfrm flipH="1">
            <a:off x="4286250" y="1961802"/>
            <a:ext cx="71438" cy="3079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Rectangle 19"/>
          <p:cNvSpPr>
            <a:spLocks noChangeArrowheads="1"/>
          </p:cNvSpPr>
          <p:nvPr/>
        </p:nvSpPr>
        <p:spPr bwMode="auto">
          <a:xfrm>
            <a:off x="3132138" y="2509490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Государственные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0000"/>
                </a:solidFill>
                <a:latin typeface="Comic Sans MS" pitchFamily="66" charset="0"/>
              </a:rPr>
              <a:t>экзамены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6091" name="Rectangle 20"/>
          <p:cNvSpPr>
            <a:spLocks noChangeArrowheads="1"/>
          </p:cNvSpPr>
          <p:nvPr/>
        </p:nvSpPr>
        <p:spPr bwMode="auto">
          <a:xfrm>
            <a:off x="179388" y="2409477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Оценка на уровне класса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46092" name="Rectangle 21"/>
          <p:cNvSpPr>
            <a:spLocks noChangeArrowheads="1"/>
          </p:cNvSpPr>
          <p:nvPr/>
        </p:nvSpPr>
        <p:spPr bwMode="auto">
          <a:xfrm>
            <a:off x="6157913" y="2509490"/>
            <a:ext cx="266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Мониторинговые</a:t>
            </a:r>
            <a:endParaRPr lang="ru-RU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6093" name="Oval 23"/>
          <p:cNvSpPr>
            <a:spLocks noChangeArrowheads="1"/>
          </p:cNvSpPr>
          <p:nvPr/>
        </p:nvSpPr>
        <p:spPr bwMode="auto">
          <a:xfrm>
            <a:off x="6229350" y="3696940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Oval 24"/>
          <p:cNvSpPr>
            <a:spLocks noChangeArrowheads="1"/>
          </p:cNvSpPr>
          <p:nvPr/>
        </p:nvSpPr>
        <p:spPr bwMode="auto">
          <a:xfrm>
            <a:off x="4499992" y="3696940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Oval 25"/>
          <p:cNvSpPr>
            <a:spLocks noChangeArrowheads="1"/>
          </p:cNvSpPr>
          <p:nvPr/>
        </p:nvSpPr>
        <p:spPr bwMode="auto">
          <a:xfrm>
            <a:off x="3060527" y="369694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Oval 26"/>
          <p:cNvSpPr>
            <a:spLocks noChangeArrowheads="1"/>
          </p:cNvSpPr>
          <p:nvPr/>
        </p:nvSpPr>
        <p:spPr bwMode="auto">
          <a:xfrm>
            <a:off x="179388" y="3596927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Oval 27"/>
          <p:cNvSpPr>
            <a:spLocks noChangeArrowheads="1"/>
          </p:cNvSpPr>
          <p:nvPr/>
        </p:nvSpPr>
        <p:spPr bwMode="auto">
          <a:xfrm>
            <a:off x="8029575" y="3696940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Oval 28"/>
          <p:cNvSpPr>
            <a:spLocks noChangeArrowheads="1"/>
          </p:cNvSpPr>
          <p:nvPr/>
        </p:nvSpPr>
        <p:spPr bwMode="auto">
          <a:xfrm>
            <a:off x="684213" y="3596927"/>
            <a:ext cx="28733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Oval 29"/>
          <p:cNvSpPr>
            <a:spLocks noChangeArrowheads="1"/>
          </p:cNvSpPr>
          <p:nvPr/>
        </p:nvSpPr>
        <p:spPr bwMode="auto">
          <a:xfrm>
            <a:off x="1620838" y="3596927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0" name="Oval 30"/>
          <p:cNvSpPr>
            <a:spLocks noChangeArrowheads="1"/>
          </p:cNvSpPr>
          <p:nvPr/>
        </p:nvSpPr>
        <p:spPr bwMode="auto">
          <a:xfrm>
            <a:off x="1116013" y="3652490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Oval 31"/>
          <p:cNvSpPr>
            <a:spLocks noChangeArrowheads="1"/>
          </p:cNvSpPr>
          <p:nvPr/>
        </p:nvSpPr>
        <p:spPr bwMode="auto">
          <a:xfrm>
            <a:off x="1260475" y="3652490"/>
            <a:ext cx="71438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Oval 32"/>
          <p:cNvSpPr>
            <a:spLocks noChangeArrowheads="1"/>
          </p:cNvSpPr>
          <p:nvPr/>
        </p:nvSpPr>
        <p:spPr bwMode="auto">
          <a:xfrm>
            <a:off x="1404938" y="3652490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292725" y="3974752"/>
            <a:ext cx="20161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Национальные</a:t>
            </a:r>
            <a:endParaRPr lang="ru-RU" sz="1600" b="1" dirty="0">
              <a:solidFill>
                <a:srgbClr val="00B050"/>
              </a:solidFill>
              <a:latin typeface="+mn-lt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мониторинги</a:t>
            </a:r>
            <a:endParaRPr lang="ru-RU" sz="1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3635425" y="3976340"/>
            <a:ext cx="19446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Вступительные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5" name="Line 37"/>
          <p:cNvSpPr>
            <a:spLocks noChangeShapeType="1"/>
          </p:cNvSpPr>
          <p:nvPr/>
        </p:nvSpPr>
        <p:spPr bwMode="auto">
          <a:xfrm>
            <a:off x="7883525" y="3157190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6" name="Line 38"/>
          <p:cNvSpPr>
            <a:spLocks noChangeShapeType="1"/>
          </p:cNvSpPr>
          <p:nvPr/>
        </p:nvSpPr>
        <p:spPr bwMode="auto">
          <a:xfrm flipH="1">
            <a:off x="6443663" y="3211165"/>
            <a:ext cx="288925" cy="377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2628454" y="3976340"/>
            <a:ext cx="1223466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Выпускные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8" name="Line 41"/>
          <p:cNvSpPr>
            <a:spLocks noChangeShapeType="1"/>
          </p:cNvSpPr>
          <p:nvPr/>
        </p:nvSpPr>
        <p:spPr bwMode="auto">
          <a:xfrm flipH="1">
            <a:off x="3347863" y="3103215"/>
            <a:ext cx="287511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1" name="Line 45"/>
          <p:cNvSpPr>
            <a:spLocks noChangeShapeType="1"/>
          </p:cNvSpPr>
          <p:nvPr/>
        </p:nvSpPr>
        <p:spPr bwMode="auto">
          <a:xfrm flipH="1">
            <a:off x="1762125" y="2949227"/>
            <a:ext cx="1588" cy="485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2" name="Line 46"/>
          <p:cNvSpPr>
            <a:spLocks noChangeShapeType="1"/>
          </p:cNvSpPr>
          <p:nvPr/>
        </p:nvSpPr>
        <p:spPr bwMode="auto">
          <a:xfrm flipH="1">
            <a:off x="323850" y="3003202"/>
            <a:ext cx="28733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3" name="Line 47"/>
          <p:cNvSpPr>
            <a:spLocks noChangeShapeType="1"/>
          </p:cNvSpPr>
          <p:nvPr/>
        </p:nvSpPr>
        <p:spPr bwMode="auto">
          <a:xfrm flipH="1">
            <a:off x="827088" y="3003202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5" name="Text Box 49"/>
          <p:cNvSpPr txBox="1">
            <a:spLocks noChangeArrowheads="1"/>
          </p:cNvSpPr>
          <p:nvPr/>
        </p:nvSpPr>
        <p:spPr bwMode="auto">
          <a:xfrm rot="10800000">
            <a:off x="69850" y="3849340"/>
            <a:ext cx="4000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вопросы</a:t>
            </a:r>
          </a:p>
        </p:txBody>
      </p:sp>
      <p:sp>
        <p:nvSpPr>
          <p:cNvPr id="46116" name="Text Box 50"/>
          <p:cNvSpPr txBox="1">
            <a:spLocks noChangeArrowheads="1"/>
          </p:cNvSpPr>
          <p:nvPr/>
        </p:nvSpPr>
        <p:spPr bwMode="auto">
          <a:xfrm rot="10800000">
            <a:off x="573088" y="3920777"/>
            <a:ext cx="4000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/>
              <a:t>тесты</a:t>
            </a:r>
          </a:p>
        </p:txBody>
      </p:sp>
      <p:sp>
        <p:nvSpPr>
          <p:cNvPr id="46117" name="Text Box 51"/>
          <p:cNvSpPr txBox="1">
            <a:spLocks noChangeArrowheads="1"/>
          </p:cNvSpPr>
          <p:nvPr/>
        </p:nvSpPr>
        <p:spPr bwMode="auto">
          <a:xfrm rot="10800000">
            <a:off x="1525072" y="3633440"/>
            <a:ext cx="36933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/>
              <a:t>наблюдения</a:t>
            </a: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7056438" y="3982465"/>
            <a:ext cx="2195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Международные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сравнительные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4535487" y="3100584"/>
            <a:ext cx="90437" cy="488406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" name="Oval 28"/>
          <p:cNvSpPr>
            <a:spLocks noChangeArrowheads="1"/>
          </p:cNvSpPr>
          <p:nvPr/>
        </p:nvSpPr>
        <p:spPr bwMode="auto">
          <a:xfrm>
            <a:off x="2196431" y="3602084"/>
            <a:ext cx="28733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2051720" y="2963818"/>
            <a:ext cx="250007" cy="485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 rot="10800000">
            <a:off x="2046755" y="3849340"/>
            <a:ext cx="553998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dirty="0"/>
              <a:t>у</a:t>
            </a:r>
            <a:r>
              <a:rPr lang="ru-RU" sz="1200" dirty="0" smtClean="0"/>
              <a:t>чебные задания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518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РАЗВИТИЕ СИСТЕМЫ ОЦЕНКИ КАЧЕСТВА ОБРАЗОВАНИЯ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71314465"/>
              </p:ext>
            </p:extLst>
          </p:nvPr>
        </p:nvGraphicFramePr>
        <p:xfrm>
          <a:off x="3059832" y="918908"/>
          <a:ext cx="5976664" cy="425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496" y="1491630"/>
            <a:ext cx="5328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Закон «Об образовании в Российской Федерации»</a:t>
            </a:r>
          </a:p>
          <a:p>
            <a:endParaRPr lang="ru-RU" dirty="0" smtClean="0"/>
          </a:p>
          <a:p>
            <a:r>
              <a:rPr lang="ru-RU" dirty="0" smtClean="0"/>
              <a:t>Федеральная целевая программа развития образования</a:t>
            </a:r>
          </a:p>
          <a:p>
            <a:endParaRPr lang="ru-RU" dirty="0" smtClean="0"/>
          </a:p>
          <a:p>
            <a:r>
              <a:rPr lang="ru-RU" dirty="0" smtClean="0"/>
              <a:t>Государственная программа</a:t>
            </a:r>
          </a:p>
          <a:p>
            <a:r>
              <a:rPr lang="ru-RU" dirty="0" smtClean="0"/>
              <a:t>«Развитие образования» на 2013-2020 гг.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1131590"/>
            <a:ext cx="7171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Система ОКО в ключевых правительственных документах:</a:t>
            </a:r>
          </a:p>
        </p:txBody>
      </p:sp>
    </p:spTree>
    <p:extLst>
      <p:ext uri="{BB962C8B-B14F-4D97-AF65-F5344CB8AC3E}">
        <p14:creationId xmlns:p14="http://schemas.microsoft.com/office/powerpoint/2010/main" val="18860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23825"/>
            <a:ext cx="8964488" cy="828675"/>
          </a:xfrm>
        </p:spPr>
        <p:txBody>
          <a:bodyPr/>
          <a:lstStyle/>
          <a:p>
            <a:pPr algn="l" eaLnBrk="1" hangingPunct="1"/>
            <a:r>
              <a:rPr lang="ru-RU" sz="2800" dirty="0" smtClean="0">
                <a:solidFill>
                  <a:schemeClr val="bg1"/>
                </a:solidFill>
              </a:rPr>
              <a:t>ОСОКО завтра. Оценка </a:t>
            </a:r>
            <a:r>
              <a:rPr lang="ru-RU" sz="2800" dirty="0">
                <a:solidFill>
                  <a:schemeClr val="bg1"/>
                </a:solidFill>
              </a:rPr>
              <a:t>образовательных достижений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70804"/>
              </p:ext>
            </p:extLst>
          </p:nvPr>
        </p:nvGraphicFramePr>
        <p:xfrm>
          <a:off x="18325" y="1181837"/>
          <a:ext cx="9036494" cy="2542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324"/>
                <a:gridCol w="4777265"/>
                <a:gridCol w="1910905"/>
              </a:tblGrid>
              <a:tr h="6934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Государственные</a:t>
                      </a:r>
                      <a:r>
                        <a:rPr lang="ru-RU" sz="1600" baseline="0" dirty="0" smtClean="0"/>
                        <a:t> э</a:t>
                      </a:r>
                      <a:r>
                        <a:rPr lang="ru-RU" sz="1600" dirty="0" smtClean="0"/>
                        <a:t>кзамены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Национальные</a:t>
                      </a:r>
                    </a:p>
                    <a:p>
                      <a:pPr algn="ctr"/>
                      <a:r>
                        <a:rPr lang="ru-RU" sz="1600" dirty="0" smtClean="0"/>
                        <a:t>мониторинги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Международ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pPr algn="ctr"/>
                      <a:r>
                        <a:rPr lang="ru-RU" sz="1600" dirty="0" err="1" smtClean="0"/>
                        <a:t>срав</a:t>
                      </a:r>
                      <a:r>
                        <a:rPr lang="ru-RU" sz="1600" dirty="0" smtClean="0"/>
                        <a:t>. </a:t>
                      </a:r>
                      <a:r>
                        <a:rPr lang="ru-RU" sz="1600" dirty="0" err="1" smtClean="0"/>
                        <a:t>исследов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18486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Единый</a:t>
                      </a:r>
                      <a:r>
                        <a:rPr lang="ru-RU" sz="1600" baseline="0" dirty="0" smtClean="0"/>
                        <a:t> государственный экзамен,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11 класс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Государственная итоговая аттестация</a:t>
                      </a:r>
                      <a:r>
                        <a:rPr lang="ru-RU" sz="1600" baseline="0" dirty="0" smtClean="0"/>
                        <a:t>,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9 класс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Готовность к обучению</a:t>
                      </a:r>
                      <a:r>
                        <a:rPr lang="ru-RU" sz="1400" baseline="0" dirty="0" smtClean="0"/>
                        <a:t> в начальной школе (1 класс)</a:t>
                      </a:r>
                    </a:p>
                    <a:p>
                      <a:pPr algn="just"/>
                      <a:r>
                        <a:rPr lang="ru-RU" sz="1400" dirty="0" smtClean="0"/>
                        <a:t>Централизованный мониторинг образовательных достижений учащихся начальной и основной школы (4, 6, 8 классы)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Мониторинг готовности учащихся основной школы (9 класс) к выбору образовательной и профессиональной траектории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Мониторинг социализации молодёжи в возрасте</a:t>
                      </a:r>
                      <a:r>
                        <a:rPr lang="ru-RU" sz="1400" baseline="0" dirty="0" smtClean="0"/>
                        <a:t> 16 лет</a:t>
                      </a:r>
                      <a:r>
                        <a:rPr lang="ru-RU" sz="14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PISA,</a:t>
                      </a:r>
                      <a:r>
                        <a:rPr lang="en-US" sz="1600" baseline="0" dirty="0" smtClean="0"/>
                        <a:t> TIMSS, PIRLS, ICCS</a:t>
                      </a:r>
                      <a:r>
                        <a:rPr lang="ru-RU" sz="1600" baseline="0" dirty="0" smtClean="0"/>
                        <a:t>, </a:t>
                      </a:r>
                      <a:r>
                        <a:rPr lang="en-US" sz="1600" baseline="0" dirty="0" smtClean="0"/>
                        <a:t>ICILS,</a:t>
                      </a:r>
                      <a:endParaRPr lang="ru-RU" sz="1600" baseline="0" dirty="0" smtClean="0"/>
                    </a:p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1600" baseline="0" dirty="0" smtClean="0"/>
                        <a:t>TALIS</a:t>
                      </a:r>
                      <a:r>
                        <a:rPr lang="ru-RU" sz="1600" baseline="0" dirty="0" smtClean="0"/>
                        <a:t>, </a:t>
                      </a:r>
                      <a:r>
                        <a:rPr lang="en-US" sz="1600" baseline="0" dirty="0" smtClean="0"/>
                        <a:t>ECES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27984" y="357986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+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005932"/>
              </p:ext>
            </p:extLst>
          </p:nvPr>
        </p:nvGraphicFramePr>
        <p:xfrm>
          <a:off x="81947" y="3996902"/>
          <a:ext cx="896448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27023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ОЦЕНКА НА УРОВНЕ ШКОЛЫ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7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/>
                        <a:t>Внутриклассное</a:t>
                      </a:r>
                      <a:r>
                        <a:rPr lang="ru-RU" sz="1600" b="1" dirty="0" smtClean="0"/>
                        <a:t> оценивание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dirty="0" smtClean="0"/>
                        <a:t>(</a:t>
                      </a:r>
                      <a:r>
                        <a:rPr lang="ru-RU" sz="1600" dirty="0" smtClean="0"/>
                        <a:t>разнообразные инструменты, </a:t>
                      </a:r>
                      <a:r>
                        <a:rPr lang="ru-RU" sz="1600" dirty="0" err="1" smtClean="0"/>
                        <a:t>критериальное</a:t>
                      </a:r>
                      <a:r>
                        <a:rPr lang="ru-RU" sz="1600" baseline="0" dirty="0" smtClean="0"/>
                        <a:t> оценивание</a:t>
                      </a:r>
                      <a:r>
                        <a:rPr lang="ru-RU" sz="1600" dirty="0" smtClean="0"/>
                        <a:t>,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«накопительный» принцип оценивания</a:t>
                      </a:r>
                      <a:r>
                        <a:rPr lang="en-US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Оценка индивидуального </a:t>
                      </a:r>
                      <a:r>
                        <a:rPr lang="ru-RU" sz="1600" b="1" dirty="0" smtClean="0"/>
                        <a:t>прогресса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(проекты </a:t>
                      </a:r>
                      <a:r>
                        <a:rPr lang="en-US" sz="1600" dirty="0" smtClean="0"/>
                        <a:t>SAM,</a:t>
                      </a:r>
                      <a:r>
                        <a:rPr lang="ru-RU" sz="1600" dirty="0" smtClean="0"/>
                        <a:t> Дельта, мониторинг обр. достижений в нач. школе)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261" y="14148"/>
            <a:ext cx="8964488" cy="1045434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</a:rPr>
              <a:t>ОСОКО завтра. Процедуры ОКО: экзамены и мониторинги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>ЦМОД – Централизованный мониторинг обр. достижений в соответствии с ФГОС</a:t>
            </a:r>
            <a:br>
              <a:rPr lang="ru-RU" sz="1800" dirty="0" smtClean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>М1 – мониторинг готовности (9 </a:t>
            </a:r>
            <a:r>
              <a:rPr lang="ru-RU" sz="1800" dirty="0" err="1" smtClean="0">
                <a:solidFill>
                  <a:srgbClr val="FFFF00"/>
                </a:solidFill>
              </a:rPr>
              <a:t>кл</a:t>
            </a:r>
            <a:r>
              <a:rPr lang="ru-RU" sz="1800" dirty="0" smtClean="0">
                <a:solidFill>
                  <a:srgbClr val="FFFF00"/>
                </a:solidFill>
              </a:rPr>
              <a:t>.), М2 – мониторинг социализации (16-летние)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07499341"/>
              </p:ext>
            </p:extLst>
          </p:nvPr>
        </p:nvGraphicFramePr>
        <p:xfrm>
          <a:off x="4664" y="1067076"/>
          <a:ext cx="913933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9329" y="29317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29317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436" y="29317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483768" y="291491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223726" y="29317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5936" y="29317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5955" y="29317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75852" y="29317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8184" y="29317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38325" y="293179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10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680718" y="293179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11</a:t>
            </a:r>
            <a:endParaRPr lang="ru-RU" sz="1600" dirty="0"/>
          </a:p>
        </p:txBody>
      </p:sp>
      <p:sp>
        <p:nvSpPr>
          <p:cNvPr id="7" name="Выноска 2 6"/>
          <p:cNvSpPr/>
          <p:nvPr/>
        </p:nvSpPr>
        <p:spPr>
          <a:xfrm>
            <a:off x="581744" y="1233415"/>
            <a:ext cx="1294124" cy="576064"/>
          </a:xfrm>
          <a:prstGeom prst="borderCallout2">
            <a:avLst>
              <a:gd name="adj1" fmla="val 20475"/>
              <a:gd name="adj2" fmla="val -3535"/>
              <a:gd name="adj3" fmla="val 20476"/>
              <a:gd name="adj4" fmla="val -15296"/>
              <a:gd name="adj5" fmla="val 271232"/>
              <a:gd name="adj6" fmla="val -1389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Готовность</a:t>
            </a:r>
          </a:p>
          <a:p>
            <a:pPr algn="ctr"/>
            <a:r>
              <a:rPr lang="ru-RU" dirty="0" smtClean="0"/>
              <a:t>к школе</a:t>
            </a:r>
            <a:endParaRPr lang="ru-RU" dirty="0"/>
          </a:p>
        </p:txBody>
      </p:sp>
      <p:sp>
        <p:nvSpPr>
          <p:cNvPr id="20" name="Выноска 2 19"/>
          <p:cNvSpPr/>
          <p:nvPr/>
        </p:nvSpPr>
        <p:spPr>
          <a:xfrm>
            <a:off x="7956376" y="1246669"/>
            <a:ext cx="730019" cy="576064"/>
          </a:xfrm>
          <a:prstGeom prst="borderCallout2">
            <a:avLst>
              <a:gd name="adj1" fmla="val 20475"/>
              <a:gd name="adj2" fmla="val -3535"/>
              <a:gd name="adj3" fmla="val 20476"/>
              <a:gd name="adj4" fmla="val -15296"/>
              <a:gd name="adj5" fmla="val 271232"/>
              <a:gd name="adj6" fmla="val -1389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ЕГЭ</a:t>
            </a:r>
            <a:endParaRPr lang="ru-RU" dirty="0"/>
          </a:p>
        </p:txBody>
      </p:sp>
      <p:sp>
        <p:nvSpPr>
          <p:cNvPr id="21" name="Выноска 2 20"/>
          <p:cNvSpPr/>
          <p:nvPr/>
        </p:nvSpPr>
        <p:spPr>
          <a:xfrm>
            <a:off x="6444209" y="1275606"/>
            <a:ext cx="625758" cy="576064"/>
          </a:xfrm>
          <a:prstGeom prst="borderCallout2">
            <a:avLst>
              <a:gd name="adj1" fmla="val 20475"/>
              <a:gd name="adj2" fmla="val -3535"/>
              <a:gd name="adj3" fmla="val 20476"/>
              <a:gd name="adj4" fmla="val -15296"/>
              <a:gd name="adj5" fmla="val 271232"/>
              <a:gd name="adj6" fmla="val -1389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ГИА</a:t>
            </a:r>
            <a:endParaRPr lang="ru-RU" dirty="0"/>
          </a:p>
        </p:txBody>
      </p:sp>
      <p:sp>
        <p:nvSpPr>
          <p:cNvPr id="22" name="Выноска 2 21"/>
          <p:cNvSpPr/>
          <p:nvPr/>
        </p:nvSpPr>
        <p:spPr>
          <a:xfrm>
            <a:off x="3705685" y="1233415"/>
            <a:ext cx="873094" cy="576064"/>
          </a:xfrm>
          <a:prstGeom prst="borderCallout2">
            <a:avLst>
              <a:gd name="adj1" fmla="val 20475"/>
              <a:gd name="adj2" fmla="val -3535"/>
              <a:gd name="adj3" fmla="val 20476"/>
              <a:gd name="adj4" fmla="val -129626"/>
              <a:gd name="adj5" fmla="val 260879"/>
              <a:gd name="adj6" fmla="val -12780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ЦМОД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140366" y="1822733"/>
            <a:ext cx="0" cy="893033"/>
          </a:xfrm>
          <a:prstGeom prst="line">
            <a:avLst/>
          </a:prstGeom>
          <a:ln w="31750">
            <a:solidFill>
              <a:srgbClr val="005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617038" y="1346399"/>
            <a:ext cx="3245" cy="1369367"/>
          </a:xfrm>
          <a:prstGeom prst="line">
            <a:avLst/>
          </a:prstGeom>
          <a:ln w="31750">
            <a:solidFill>
              <a:srgbClr val="005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8779" y="1347614"/>
            <a:ext cx="1023646" cy="0"/>
          </a:xfrm>
          <a:prstGeom prst="line">
            <a:avLst/>
          </a:prstGeom>
          <a:ln w="31750">
            <a:solidFill>
              <a:srgbClr val="005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Выноска 2 29"/>
          <p:cNvSpPr/>
          <p:nvPr/>
        </p:nvSpPr>
        <p:spPr>
          <a:xfrm flipH="1">
            <a:off x="1279925" y="4371950"/>
            <a:ext cx="843803" cy="576064"/>
          </a:xfrm>
          <a:prstGeom prst="borderCallout2">
            <a:avLst>
              <a:gd name="adj1" fmla="val 23926"/>
              <a:gd name="adj2" fmla="val -4396"/>
              <a:gd name="adj3" fmla="val 22202"/>
              <a:gd name="adj4" fmla="val -60249"/>
              <a:gd name="adj5" fmla="val -154929"/>
              <a:gd name="adj6" fmla="val -5873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PIRLS</a:t>
            </a:r>
          </a:p>
          <a:p>
            <a:pPr algn="ctr"/>
            <a:r>
              <a:rPr lang="en-US" dirty="0" smtClean="0"/>
              <a:t>TIMSS</a:t>
            </a:r>
            <a:endParaRPr lang="ru-RU" dirty="0"/>
          </a:p>
        </p:txBody>
      </p:sp>
      <p:sp>
        <p:nvSpPr>
          <p:cNvPr id="32" name="Выноска 2 31"/>
          <p:cNvSpPr/>
          <p:nvPr/>
        </p:nvSpPr>
        <p:spPr>
          <a:xfrm flipH="1">
            <a:off x="4363548" y="4155926"/>
            <a:ext cx="784516" cy="792088"/>
          </a:xfrm>
          <a:prstGeom prst="borderCallout2">
            <a:avLst>
              <a:gd name="adj1" fmla="val 23926"/>
              <a:gd name="adj2" fmla="val -4396"/>
              <a:gd name="adj3" fmla="val 22202"/>
              <a:gd name="adj4" fmla="val -60249"/>
              <a:gd name="adj5" fmla="val -90934"/>
              <a:gd name="adj6" fmla="val -5873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TIMSS</a:t>
            </a:r>
          </a:p>
          <a:p>
            <a:pPr algn="ctr"/>
            <a:r>
              <a:rPr lang="en-US" dirty="0" smtClean="0"/>
              <a:t>ICCS</a:t>
            </a:r>
          </a:p>
          <a:p>
            <a:pPr algn="ctr"/>
            <a:r>
              <a:rPr lang="en-US" dirty="0" smtClean="0"/>
              <a:t>ICILS</a:t>
            </a:r>
            <a:endParaRPr lang="ru-RU" dirty="0"/>
          </a:p>
        </p:txBody>
      </p:sp>
      <p:sp>
        <p:nvSpPr>
          <p:cNvPr id="33" name="Выноска 2 32"/>
          <p:cNvSpPr/>
          <p:nvPr/>
        </p:nvSpPr>
        <p:spPr>
          <a:xfrm flipH="1">
            <a:off x="6422309" y="4377782"/>
            <a:ext cx="647657" cy="576065"/>
          </a:xfrm>
          <a:prstGeom prst="borderCallout2">
            <a:avLst>
              <a:gd name="adj1" fmla="val 27377"/>
              <a:gd name="adj2" fmla="val -7465"/>
              <a:gd name="adj3" fmla="val 25653"/>
              <a:gd name="adj4" fmla="val -21635"/>
              <a:gd name="adj5" fmla="val -160105"/>
              <a:gd name="adj6" fmla="val -1116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PISA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6302031" y="3435846"/>
            <a:ext cx="70584" cy="1080120"/>
          </a:xfrm>
          <a:prstGeom prst="line">
            <a:avLst/>
          </a:prstGeom>
          <a:ln w="31750">
            <a:solidFill>
              <a:srgbClr val="005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302031" y="4515966"/>
            <a:ext cx="120278" cy="9143"/>
          </a:xfrm>
          <a:prstGeom prst="line">
            <a:avLst/>
          </a:prstGeom>
          <a:ln w="31750">
            <a:solidFill>
              <a:srgbClr val="005A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Выноска 2 27"/>
          <p:cNvSpPr/>
          <p:nvPr/>
        </p:nvSpPr>
        <p:spPr>
          <a:xfrm>
            <a:off x="8119308" y="4371950"/>
            <a:ext cx="581033" cy="574003"/>
          </a:xfrm>
          <a:prstGeom prst="borderCallout2">
            <a:avLst>
              <a:gd name="adj1" fmla="val 27377"/>
              <a:gd name="adj2" fmla="val -7465"/>
              <a:gd name="adj3" fmla="val 27378"/>
              <a:gd name="adj4" fmla="val -37084"/>
              <a:gd name="adj5" fmla="val -161594"/>
              <a:gd name="adj6" fmla="val -4315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М2</a:t>
            </a:r>
            <a:endParaRPr lang="ru-RU" sz="1600" dirty="0"/>
          </a:p>
        </p:txBody>
      </p:sp>
      <p:sp>
        <p:nvSpPr>
          <p:cNvPr id="29" name="Выноска 2 28"/>
          <p:cNvSpPr/>
          <p:nvPr/>
        </p:nvSpPr>
        <p:spPr>
          <a:xfrm>
            <a:off x="6860064" y="1923678"/>
            <a:ext cx="549577" cy="574003"/>
          </a:xfrm>
          <a:prstGeom prst="borderCallout2">
            <a:avLst>
              <a:gd name="adj1" fmla="val 27377"/>
              <a:gd name="adj2" fmla="val -7465"/>
              <a:gd name="adj3" fmla="val 27378"/>
              <a:gd name="adj4" fmla="val -61867"/>
              <a:gd name="adj5" fmla="val 153547"/>
              <a:gd name="adj6" fmla="val -73884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М1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737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23825"/>
            <a:ext cx="8964488" cy="828675"/>
          </a:xfrm>
        </p:spPr>
        <p:txBody>
          <a:bodyPr/>
          <a:lstStyle/>
          <a:p>
            <a:pPr algn="l" eaLnBrk="1" hangingPunct="1"/>
            <a:r>
              <a:rPr lang="ru-RU" sz="2800" dirty="0" smtClean="0">
                <a:solidFill>
                  <a:schemeClr val="bg1"/>
                </a:solidFill>
              </a:rPr>
              <a:t>Штрихи к «идеальному» портрету федерального мониторинга образовательных достижений школьников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1059582"/>
            <a:ext cx="9108504" cy="4083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/>
              <a:t>Инструментарий</a:t>
            </a:r>
            <a:r>
              <a:rPr lang="ru-RU" sz="2000" dirty="0" smtClean="0"/>
              <a:t>. Стандартизированные измерительные материалы и анкеты для сбора контекстных данных.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/>
              <a:t>Охват</a:t>
            </a:r>
            <a:r>
              <a:rPr lang="ru-RU" sz="2000" dirty="0" smtClean="0"/>
              <a:t>. Репрезентативные федеральная и региональные выборки.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+mn-lt"/>
                <a:cs typeface="+mn-cs"/>
              </a:rPr>
              <a:t>Участники</a:t>
            </a:r>
            <a:r>
              <a:rPr lang="ru-RU" sz="2000" dirty="0" smtClean="0">
                <a:latin typeface="+mn-lt"/>
                <a:cs typeface="+mn-cs"/>
              </a:rPr>
              <a:t>. Учащиеся 4, 6, 8 классов.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+mn-lt"/>
                <a:cs typeface="+mn-cs"/>
              </a:rPr>
              <a:t>Периодичность</a:t>
            </a:r>
            <a:r>
              <a:rPr lang="ru-RU" sz="2000" dirty="0" smtClean="0">
                <a:latin typeface="+mn-lt"/>
                <a:cs typeface="+mn-cs"/>
              </a:rPr>
              <a:t>. 1 раз в 3-5 лет.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+mn-lt"/>
                <a:cs typeface="+mn-cs"/>
              </a:rPr>
              <a:t>Содержание оценки</a:t>
            </a:r>
            <a:r>
              <a:rPr lang="ru-RU" sz="2000" dirty="0" smtClean="0">
                <a:latin typeface="+mn-lt"/>
                <a:cs typeface="+mn-cs"/>
              </a:rPr>
              <a:t>. личностные, </a:t>
            </a:r>
            <a:r>
              <a:rPr lang="ru-RU" sz="2000" dirty="0" err="1" smtClean="0">
                <a:latin typeface="+mn-lt"/>
                <a:cs typeface="+mn-cs"/>
              </a:rPr>
              <a:t>метапредметные</a:t>
            </a:r>
            <a:r>
              <a:rPr lang="ru-RU" sz="2000" dirty="0">
                <a:latin typeface="+mn-lt"/>
                <a:cs typeface="+mn-cs"/>
              </a:rPr>
              <a:t>, </a:t>
            </a:r>
            <a:r>
              <a:rPr lang="ru-RU" sz="2000" dirty="0" smtClean="0">
                <a:latin typeface="+mn-lt"/>
                <a:cs typeface="+mn-cs"/>
              </a:rPr>
              <a:t>предметные результаты</a:t>
            </a:r>
            <a:r>
              <a:rPr lang="ru-RU" sz="2000" dirty="0">
                <a:latin typeface="+mn-lt"/>
                <a:cs typeface="+mn-cs"/>
              </a:rPr>
              <a:t> </a:t>
            </a:r>
            <a:r>
              <a:rPr lang="ru-RU" sz="2000" dirty="0" smtClean="0">
                <a:latin typeface="+mn-lt"/>
                <a:cs typeface="+mn-cs"/>
              </a:rPr>
              <a:t>(по математике, русскому языку постоянно и ряду других предметов периодически).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b="1" dirty="0" smtClean="0">
                <a:latin typeface="+mn-lt"/>
                <a:cs typeface="+mn-cs"/>
              </a:rPr>
              <a:t>Использование результатов</a:t>
            </a:r>
            <a:r>
              <a:rPr lang="ru-RU" sz="2000" dirty="0" smtClean="0">
                <a:latin typeface="+mn-lt"/>
                <a:cs typeface="+mn-cs"/>
              </a:rPr>
              <a:t>. Для оценки результатов деятельности образовательных систем и принятия управленческих решений на разных уровнях системы образования. Без последствий для школ и учителей.</a:t>
            </a:r>
            <a:endParaRPr lang="ru-RU" sz="20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69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деятельности общеобразовательных организаций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203598"/>
            <a:ext cx="90364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0" hangingPunct="0">
              <a:spcBef>
                <a:spcPts val="0"/>
              </a:spcBef>
              <a:defRPr/>
            </a:pPr>
            <a:r>
              <a:rPr lang="ru-RU" sz="2800" dirty="0" smtClean="0"/>
              <a:t>1.	Независимая </a:t>
            </a:r>
            <a:r>
              <a:rPr lang="ru-RU" sz="2800" dirty="0"/>
              <a:t>система оценки качества работы организаций, оказывающих социальные </a:t>
            </a:r>
            <a:r>
              <a:rPr lang="ru-RU" sz="2800" dirty="0" smtClean="0"/>
              <a:t>услуги.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i="1" dirty="0">
                <a:cs typeface="Calibri" pitchFamily="34" charset="0"/>
              </a:rPr>
              <a:t>Постановление Правительства РФ </a:t>
            </a:r>
            <a:r>
              <a:rPr lang="ru-RU" sz="2000" i="1" dirty="0"/>
              <a:t>от 30.03.2013 </a:t>
            </a:r>
            <a:r>
              <a:rPr lang="ru-RU" sz="2000" i="1" dirty="0" smtClean="0"/>
              <a:t>№286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i="1" dirty="0" smtClean="0"/>
              <a:t>Приказ Минтруда РФ от 24.05.2013 №217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i="1" dirty="0" smtClean="0"/>
              <a:t>Рекомендации </a:t>
            </a:r>
            <a:r>
              <a:rPr lang="ru-RU" sz="2000" i="1" dirty="0" err="1" smtClean="0"/>
              <a:t>Минобрнауки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Росссии</a:t>
            </a:r>
            <a:r>
              <a:rPr lang="ru-RU" sz="2000" i="1" dirty="0" smtClean="0"/>
              <a:t> от 14.10.2013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Рейтинги, Публичные доклады, Открытые данные, Результаты оценки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2000" dirty="0" smtClean="0"/>
          </a:p>
          <a:p>
            <a:pPr marL="514350" indent="-514350" algn="just" eaLnBrk="0" hangingPunct="0">
              <a:lnSpc>
                <a:spcPct val="90000"/>
              </a:lnSpc>
              <a:spcBef>
                <a:spcPct val="20000"/>
              </a:spcBef>
              <a:buAutoNum type="arabicPeriod" startAt="2"/>
              <a:defRPr/>
            </a:pPr>
            <a:r>
              <a:rPr lang="ru-RU" sz="2800" dirty="0" err="1" smtClean="0"/>
              <a:t>Самообследование</a:t>
            </a:r>
            <a:r>
              <a:rPr lang="ru-RU" sz="2800" dirty="0" smtClean="0"/>
              <a:t> (самооценка) образовательной организации.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i="1" dirty="0" smtClean="0"/>
              <a:t>Приказ </a:t>
            </a:r>
            <a:r>
              <a:rPr lang="ru-RU" sz="2000" i="1" dirty="0"/>
              <a:t>Министерства образования и науки РФ от 14 июня 2013 г. №</a:t>
            </a:r>
            <a:r>
              <a:rPr lang="ru-RU" sz="2000" i="1" dirty="0" smtClean="0"/>
              <a:t> </a:t>
            </a:r>
            <a:r>
              <a:rPr lang="ru-RU" sz="2000" i="1" dirty="0"/>
              <a:t>462 </a:t>
            </a:r>
            <a:endParaRPr lang="ru-RU" sz="2000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9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Актуальные задачи по построению региональных систем оценки качества образования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 smtClean="0">
                <a:cs typeface="Calibri" pitchFamily="34" charset="0"/>
              </a:rPr>
              <a:t>Инструментарий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000" dirty="0">
                <a:cs typeface="Calibri" pitchFamily="34" charset="0"/>
              </a:rPr>
              <a:t>Введение мониторинговых </a:t>
            </a:r>
            <a:r>
              <a:rPr lang="ru-RU" sz="2000" dirty="0" smtClean="0">
                <a:cs typeface="Calibri" pitchFamily="34" charset="0"/>
              </a:rPr>
              <a:t>исследований качества образования.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000" dirty="0" smtClean="0">
                <a:cs typeface="Calibri" pitchFamily="34" charset="0"/>
              </a:rPr>
              <a:t>Оценка работы школ, муниципалитетов, региона (рейтинги, НСОКО, …)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000" dirty="0" err="1" smtClean="0">
                <a:cs typeface="Calibri" pitchFamily="34" charset="0"/>
              </a:rPr>
              <a:t>Самообследование</a:t>
            </a:r>
            <a:r>
              <a:rPr lang="ru-RU" sz="2000" dirty="0" smtClean="0">
                <a:cs typeface="Calibri" pitchFamily="34" charset="0"/>
              </a:rPr>
              <a:t> (самооценка) школы.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0070C0"/>
                </a:solidFill>
                <a:cs typeface="Calibri" pitchFamily="34" charset="0"/>
              </a:rPr>
              <a:t>Кадры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000" dirty="0" smtClean="0">
                <a:solidFill>
                  <a:srgbClr val="0070C0"/>
                </a:solidFill>
                <a:cs typeface="Calibri" pitchFamily="34" charset="0"/>
              </a:rPr>
              <a:t>Подготовка специалистов </a:t>
            </a:r>
            <a:r>
              <a:rPr lang="ru-RU" sz="2000" dirty="0">
                <a:solidFill>
                  <a:srgbClr val="0070C0"/>
                </a:solidFill>
                <a:cs typeface="Calibri" pitchFamily="34" charset="0"/>
              </a:rPr>
              <a:t>по </a:t>
            </a:r>
            <a:r>
              <a:rPr lang="ru-RU" sz="2000" dirty="0" smtClean="0">
                <a:solidFill>
                  <a:srgbClr val="0070C0"/>
                </a:solidFill>
                <a:cs typeface="Calibri" pitchFamily="34" charset="0"/>
              </a:rPr>
              <a:t>педагогическим измерениям.</a:t>
            </a:r>
            <a:endParaRPr lang="ru-RU" sz="2000" dirty="0">
              <a:solidFill>
                <a:srgbClr val="0070C0"/>
              </a:solidFill>
              <a:cs typeface="Calibri" pitchFamily="34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000" dirty="0" smtClean="0">
                <a:solidFill>
                  <a:srgbClr val="0070C0"/>
                </a:solidFill>
                <a:cs typeface="Calibri" pitchFamily="34" charset="0"/>
              </a:rPr>
              <a:t>Обучение педагогов </a:t>
            </a:r>
            <a:r>
              <a:rPr lang="ru-RU" sz="2000" dirty="0">
                <a:solidFill>
                  <a:srgbClr val="0070C0"/>
                </a:solidFill>
                <a:cs typeface="Calibri" pitchFamily="34" charset="0"/>
              </a:rPr>
              <a:t>и администраторов школ в рамках системы </a:t>
            </a:r>
            <a:r>
              <a:rPr lang="ru-RU" sz="2000" dirty="0" smtClean="0">
                <a:solidFill>
                  <a:srgbClr val="0070C0"/>
                </a:solidFill>
                <a:cs typeface="Calibri" pitchFamily="34" charset="0"/>
              </a:rPr>
              <a:t>ПК.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000" dirty="0">
                <a:solidFill>
                  <a:srgbClr val="0070C0"/>
                </a:solidFill>
                <a:cs typeface="Calibri" pitchFamily="34" charset="0"/>
              </a:rPr>
              <a:t>Подготовка специалистов по интерпретации результатов и </a:t>
            </a:r>
            <a:r>
              <a:rPr lang="ru-RU" sz="2000" dirty="0" smtClean="0">
                <a:solidFill>
                  <a:srgbClr val="0070C0"/>
                </a:solidFill>
                <a:cs typeface="Calibri" pitchFamily="34" charset="0"/>
              </a:rPr>
              <a:t>аналитике.</a:t>
            </a:r>
            <a:endParaRPr lang="ru-RU" sz="2000" dirty="0">
              <a:solidFill>
                <a:srgbClr val="0070C0"/>
              </a:solidFill>
              <a:cs typeface="Calibri" pitchFamily="34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  <a:cs typeface="Calibri" pitchFamily="34" charset="0"/>
              </a:rPr>
              <a:t>Аналитика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000" dirty="0" smtClean="0">
                <a:solidFill>
                  <a:srgbClr val="FF0000"/>
                </a:solidFill>
                <a:cs typeface="Calibri" pitchFamily="34" charset="0"/>
              </a:rPr>
              <a:t>Введение </a:t>
            </a:r>
            <a:r>
              <a:rPr lang="ru-RU" sz="2000" dirty="0">
                <a:solidFill>
                  <a:srgbClr val="FF0000"/>
                </a:solidFill>
                <a:cs typeface="Calibri" pitchFamily="34" charset="0"/>
              </a:rPr>
              <a:t>корректных методик анализа и интерпретации результатов </a:t>
            </a:r>
            <a:r>
              <a:rPr lang="ru-RU" sz="2000" dirty="0" smtClean="0">
                <a:solidFill>
                  <a:srgbClr val="FF0000"/>
                </a:solidFill>
                <a:cs typeface="Calibri" pitchFamily="34" charset="0"/>
              </a:rPr>
              <a:t>.</a:t>
            </a:r>
            <a:endParaRPr lang="ru-RU" sz="2000" dirty="0">
              <a:solidFill>
                <a:srgbClr val="FF0000"/>
              </a:solidFill>
              <a:cs typeface="Calibri" pitchFamily="34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000" dirty="0">
                <a:solidFill>
                  <a:srgbClr val="FF0000"/>
                </a:solidFill>
              </a:rPr>
              <a:t>Интерпретация результатов </a:t>
            </a:r>
            <a:r>
              <a:rPr lang="ru-RU" sz="2000" dirty="0" smtClean="0">
                <a:solidFill>
                  <a:srgbClr val="FF0000"/>
                </a:solidFill>
              </a:rPr>
              <a:t>под запросы потребителей.</a:t>
            </a:r>
            <a:endParaRPr lang="ru-RU" sz="2000" dirty="0">
              <a:solidFill>
                <a:srgbClr val="FF0000"/>
              </a:solidFill>
              <a:cs typeface="Calibri" pitchFamily="34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000" dirty="0">
                <a:solidFill>
                  <a:srgbClr val="FF0000"/>
                </a:solidFill>
                <a:cs typeface="Calibri" pitchFamily="34" charset="0"/>
              </a:rPr>
              <a:t>Разработка вариантов управленческих решений (рекомендации, учёт рисков</a:t>
            </a:r>
            <a:r>
              <a:rPr lang="ru-RU" sz="2000" dirty="0" smtClean="0">
                <a:solidFill>
                  <a:srgbClr val="FF0000"/>
                </a:solidFill>
                <a:cs typeface="Calibri" pitchFamily="34" charset="0"/>
              </a:rPr>
              <a:t>).</a:t>
            </a:r>
            <a:endParaRPr lang="ru-RU" sz="2000" dirty="0">
              <a:solidFill>
                <a:srgbClr val="FF0000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66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6916</TotalTime>
  <Words>956</Words>
  <Application>Microsoft Office PowerPoint</Application>
  <PresentationFormat>Экран (16:9)</PresentationFormat>
  <Paragraphs>212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Круглый стол по вопросам оценки качества образования с министром образования и науки Республики Татарстан</vt:lpstr>
      <vt:lpstr>Базисные вопросы ОСОКО на примере школьного образования</vt:lpstr>
      <vt:lpstr>Программы оценки образовательных достижений – необходимый набор для эффективной системы ОКО</vt:lpstr>
      <vt:lpstr>РАЗВИТИЕ СИСТЕМЫ ОЦЕНКИ КАЧЕСТВА ОБРАЗОВАНИЯ</vt:lpstr>
      <vt:lpstr>ОСОКО завтра. Оценка образовательных достижений</vt:lpstr>
      <vt:lpstr>ОСОКО завтра. Процедуры ОКО: экзамены и мониторинги ЦМОД – Централизованный мониторинг обр. достижений в соответствии с ФГОС М1 – мониторинг готовности (9 кл.), М2 – мониторинг социализации (16-летние)</vt:lpstr>
      <vt:lpstr>Штрихи к «идеальному» портрету федерального мониторинга образовательных достижений школьников</vt:lpstr>
      <vt:lpstr>Оценка деятельности общеобразовательных организаций</vt:lpstr>
      <vt:lpstr>Актуальные задачи по построению региональных систем оценки качества образования</vt:lpstr>
      <vt:lpstr>Презентация PowerPoint</vt:lpstr>
      <vt:lpstr>Актуальные задачи развития системы ОКО. Инструментарий.</vt:lpstr>
      <vt:lpstr>Актуальные задачи развития системы ОКО. Инструментарий.</vt:lpstr>
      <vt:lpstr>Актуальные задачи развития системы ОКО. Кадры.</vt:lpstr>
      <vt:lpstr>Актуальные задачи развития системы ОКО. Аналитика.</vt:lpstr>
      <vt:lpstr>Актуальные задачи развития системы ОКО. Аналитика.</vt:lpstr>
      <vt:lpstr>Актуальные задачи развития системы ОКО. Аналитика.</vt:lpstr>
      <vt:lpstr>Актуальные задачи развития системы ОКО.</vt:lpstr>
      <vt:lpstr>Актуальные задачи развития системы ОКО.</vt:lpstr>
      <vt:lpstr>Презентация PowerPoint</vt:lpstr>
      <vt:lpstr>ВАШИ ВОПРОСЫ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320</cp:revision>
  <dcterms:created xsi:type="dcterms:W3CDTF">2011-08-25T06:09:31Z</dcterms:created>
  <dcterms:modified xsi:type="dcterms:W3CDTF">2013-11-24T18:42:27Z</dcterms:modified>
</cp:coreProperties>
</file>