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496" r:id="rId3"/>
    <p:sldId id="498" r:id="rId4"/>
    <p:sldId id="506" r:id="rId5"/>
    <p:sldId id="510" r:id="rId6"/>
    <p:sldId id="501" r:id="rId7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5179" autoAdjust="0"/>
  </p:normalViewPr>
  <p:slideViewPr>
    <p:cSldViewPr snapToGrid="0">
      <p:cViewPr varScale="1">
        <p:scale>
          <a:sx n="78" d="100"/>
          <a:sy n="78" d="100"/>
        </p:scale>
        <p:origin x="-96" y="-119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hyperlink" Target="http://viro33.r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235313" y="190045"/>
            <a:ext cx="3141244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408232" y="1973037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551046" y="2397769"/>
            <a:ext cx="8033969" cy="116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400" cap="all" dirty="0">
                <a:solidFill>
                  <a:srgbClr val="FFFFFF"/>
                </a:solidFill>
              </a:rPr>
              <a:t>Использование исторических источников в УМК по истории Отечества нового поколения</a:t>
            </a:r>
            <a:endParaRPr kumimoji="0" lang="ru-RU" sz="24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742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8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rgorbovskiy\Google Диск\ВШЭ\03. РТЦ\05. Медиа\03. Партнёры\02. Владимирский ИРО\баннер ВИРО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846" y="4689018"/>
            <a:ext cx="1582327" cy="40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23517" y="1338402"/>
            <a:ext cx="230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dirty="0">
                <a:solidFill>
                  <a:srgbClr val="FFFF00"/>
                </a:solidFill>
              </a:rPr>
              <a:t>15 февраля 2016 года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15126" y="208415"/>
            <a:ext cx="3029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Дирекция 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общего образования НИУ 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СЕГОДНЯ С ВАМИ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07007"/>
            <a:ext cx="9144000" cy="3784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000" b="1" dirty="0" smtClean="0"/>
              <a:t>Выступающий:</a:t>
            </a:r>
            <a:endParaRPr lang="ru-RU" sz="2000" b="1" dirty="0"/>
          </a:p>
          <a:p>
            <a:r>
              <a:rPr lang="ru-RU" sz="2000" b="1" dirty="0">
                <a:solidFill>
                  <a:srgbClr val="FF0000"/>
                </a:solidFill>
              </a:rPr>
              <a:t>Федоров Иван Николаевич</a:t>
            </a:r>
            <a:r>
              <a:rPr lang="ru-RU" sz="2000" b="1" dirty="0"/>
              <a:t>,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учитель истории, обществознания и права гимназии № 1539 (г. Москва), участник авторской группы линии учебников по истории</a:t>
            </a:r>
            <a:r>
              <a:rPr lang="ru-RU" sz="2000" b="1" dirty="0" smtClean="0"/>
              <a:t>.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b="1" dirty="0" smtClean="0"/>
              <a:t>Ведущие:</a:t>
            </a:r>
            <a:endParaRPr lang="ru-RU" sz="2000" b="1" dirty="0"/>
          </a:p>
          <a:p>
            <a:r>
              <a:rPr lang="ru-RU" sz="2000" b="1" dirty="0" smtClean="0">
                <a:solidFill>
                  <a:srgbClr val="FF0000"/>
                </a:solidFill>
              </a:rPr>
              <a:t>Борисова Людмила Александровна</a:t>
            </a:r>
            <a:r>
              <a:rPr lang="ru-RU" sz="2000" dirty="0" smtClean="0"/>
              <a:t>, заместитель директор </a:t>
            </a:r>
            <a:r>
              <a:rPr lang="ru-RU" sz="2000" dirty="0"/>
              <a:t>Дирекции общего образования, </a:t>
            </a:r>
            <a:r>
              <a:rPr lang="ru-RU" sz="2000" i="1" dirty="0"/>
              <a:t>эксперт по г. Москве, </a:t>
            </a:r>
            <a:r>
              <a:rPr lang="ru-RU" sz="2000" i="1" dirty="0" smtClean="0"/>
              <a:t>доцент, к.п.н.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Горбовский Ростислав Викторович</a:t>
            </a:r>
            <a:r>
              <a:rPr lang="ru-RU" sz="2000" dirty="0" smtClean="0"/>
              <a:t>, администратор Российского тренингового центра, </a:t>
            </a:r>
            <a:r>
              <a:rPr lang="ru-RU" sz="2000" i="1" dirty="0" smtClean="0"/>
              <a:t>аналитик Центра мониторинга качества образования Института образования НИУ ВШЭ.</a:t>
            </a:r>
            <a:endParaRPr lang="ru-RU" sz="2000" i="1" dirty="0"/>
          </a:p>
          <a:p>
            <a:endParaRPr lang="ru-RU" sz="2000" dirty="0"/>
          </a:p>
          <a:p>
            <a:pPr lvl="0"/>
            <a:endParaRPr lang="ru-RU" sz="20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41442" y="123825"/>
            <a:ext cx="4024604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Запись и презентации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85294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Все материалы вебинара, включая его видеозапись, </a:t>
            </a:r>
            <a:r>
              <a:rPr lang="ru-RU" sz="2800" dirty="0"/>
              <a:t>будут доступны </a:t>
            </a:r>
            <a:r>
              <a:rPr lang="ru-RU" sz="2800" dirty="0">
                <a:solidFill>
                  <a:srgbClr val="0070C0"/>
                </a:solidFill>
              </a:rPr>
              <a:t>на сайте </a:t>
            </a:r>
            <a:r>
              <a:rPr lang="ru-RU" sz="2800" dirty="0"/>
              <a:t>Российского тренингового </a:t>
            </a:r>
            <a:r>
              <a:rPr lang="ru-RU" sz="2800" dirty="0" smtClean="0"/>
              <a:t>центра, нашем канале </a:t>
            </a:r>
            <a:r>
              <a:rPr lang="ru-RU" sz="2800" dirty="0" smtClean="0">
                <a:solidFill>
                  <a:srgbClr val="0070C0"/>
                </a:solidFill>
              </a:rPr>
              <a:t>на </a:t>
            </a:r>
            <a:r>
              <a:rPr lang="en-US" sz="2800" dirty="0" smtClean="0">
                <a:solidFill>
                  <a:srgbClr val="0070C0"/>
                </a:solidFill>
              </a:rPr>
              <a:t>YouTube</a:t>
            </a:r>
            <a:r>
              <a:rPr lang="en-US" sz="2800" dirty="0" smtClean="0"/>
              <a:t> </a:t>
            </a:r>
            <a:r>
              <a:rPr lang="ru-RU" sz="2800" dirty="0" smtClean="0"/>
              <a:t>и +странице в социальной сети </a:t>
            </a:r>
            <a:r>
              <a:rPr lang="en-US" sz="2800" dirty="0" smtClean="0">
                <a:solidFill>
                  <a:srgbClr val="0070C0"/>
                </a:solidFill>
              </a:rPr>
              <a:t>Google</a:t>
            </a:r>
            <a:r>
              <a:rPr lang="ru-RU" sz="2800" dirty="0" smtClean="0">
                <a:solidFill>
                  <a:srgbClr val="0070C0"/>
                </a:solidFill>
              </a:rPr>
              <a:t>+</a:t>
            </a:r>
            <a:r>
              <a:rPr lang="ru-RU" sz="2800" dirty="0" smtClean="0"/>
              <a:t>;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kern="0" dirty="0"/>
              <a:t>Ссылка на них </a:t>
            </a:r>
            <a:r>
              <a:rPr lang="ru-RU" sz="2800" kern="0" dirty="0" smtClean="0"/>
              <a:t>придет в течении следующих суток на адрес почты, </a:t>
            </a:r>
            <a:r>
              <a:rPr lang="ru-RU" sz="2800" kern="0" dirty="0"/>
              <a:t>которую  </a:t>
            </a:r>
            <a:r>
              <a:rPr lang="ru-RU" sz="2800" kern="0" dirty="0" smtClean="0"/>
              <a:t>вы указали </a:t>
            </a:r>
            <a:r>
              <a:rPr lang="ru-RU" sz="2800" kern="0" dirty="0"/>
              <a:t>при </a:t>
            </a:r>
            <a:r>
              <a:rPr lang="ru-RU" sz="2800" kern="0" dirty="0" smtClean="0"/>
              <a:t>регистрации.</a:t>
            </a:r>
            <a:endParaRPr lang="ru-RU" sz="2800" kern="0" dirty="0"/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РЕГИОНАЛЬНЫЕ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ИНФОРМАЦИОННЫЕ ПАРТНЁРЫ</a:t>
            </a:r>
          </a:p>
        </p:txBody>
      </p:sp>
      <p:pic>
        <p:nvPicPr>
          <p:cNvPr id="1026" name="Picture 2" descr="http://www.rtc-edu.ru/sites/default/files/pictures/LogoPartner/banner_viro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265" y="2449057"/>
            <a:ext cx="4049693" cy="103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16767" y="2037782"/>
            <a:ext cx="8496176" cy="31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dirty="0"/>
              <a:t>Владимирский институт развития образования имени Л.И. Новиковой</a:t>
            </a:r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dirty="0"/>
              <a:t>По состоянию на </a:t>
            </a:r>
            <a:r>
              <a:rPr lang="ru-RU" sz="2200" b="1" dirty="0" smtClean="0"/>
              <a:t>14.</a:t>
            </a:r>
            <a:r>
              <a:rPr lang="en-US" sz="2200" b="1" dirty="0" smtClean="0"/>
              <a:t>0</a:t>
            </a:r>
            <a:r>
              <a:rPr lang="ru-RU" sz="2200" b="1" dirty="0" smtClean="0"/>
              <a:t>2.201</a:t>
            </a:r>
            <a:r>
              <a:rPr lang="en-US" sz="2200" b="1" dirty="0" smtClean="0"/>
              <a:t>6</a:t>
            </a:r>
            <a:r>
              <a:rPr lang="ru-RU" sz="2200" dirty="0" smtClean="0"/>
              <a:t> </a:t>
            </a:r>
            <a:r>
              <a:rPr lang="ru-RU" sz="2200" dirty="0"/>
              <a:t>на вебинар </a:t>
            </a:r>
            <a:r>
              <a:rPr lang="ru-RU" sz="2200" dirty="0" smtClean="0"/>
              <a:t>зарегистрировались </a:t>
            </a:r>
            <a:r>
              <a:rPr lang="en-US" sz="2200" b="1" dirty="0" smtClean="0"/>
              <a:t>288</a:t>
            </a:r>
            <a:r>
              <a:rPr lang="ru-RU" sz="2200" dirty="0"/>
              <a:t> </a:t>
            </a:r>
            <a:r>
              <a:rPr lang="ru-RU" sz="2200" b="1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200" dirty="0" smtClean="0"/>
              <a:t>участника из </a:t>
            </a:r>
            <a:r>
              <a:rPr lang="ru-RU" sz="2200" u="sng" dirty="0" smtClean="0"/>
              <a:t>38 </a:t>
            </a:r>
            <a:r>
              <a:rPr lang="ru-RU" sz="2200" u="sng" dirty="0"/>
              <a:t>регионов Российской Федерации</a:t>
            </a:r>
            <a:r>
              <a:rPr lang="ru-RU" sz="2200" dirty="0"/>
              <a:t> и </a:t>
            </a:r>
            <a:r>
              <a:rPr lang="en-US" sz="2200" u="sng" dirty="0" smtClean="0"/>
              <a:t>4</a:t>
            </a:r>
            <a:r>
              <a:rPr lang="ru-RU" sz="2200" b="1" u="sng" dirty="0" smtClean="0"/>
              <a:t> </a:t>
            </a:r>
            <a:r>
              <a:rPr lang="ru-RU" sz="2200" u="sng" dirty="0"/>
              <a:t>стран</a:t>
            </a:r>
            <a:r>
              <a:rPr lang="ru-RU" sz="2200" dirty="0"/>
              <a:t>: Приднестровская Молдавская Республика, </a:t>
            </a:r>
            <a:r>
              <a:rPr lang="ru-RU" sz="2200" dirty="0" smtClean="0"/>
              <a:t>Республики </a:t>
            </a:r>
            <a:r>
              <a:rPr lang="ru-RU" sz="2200" dirty="0"/>
              <a:t>Беларусь, </a:t>
            </a:r>
            <a:r>
              <a:rPr lang="ru-RU" sz="2200" dirty="0" smtClean="0"/>
              <a:t>Кыргызстан и Таджикистан.</a:t>
            </a:r>
            <a:endParaRPr lang="ru-RU" sz="2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2200" b="1" dirty="0" smtClean="0"/>
              <a:t>Организации (251):</a:t>
            </a:r>
            <a:endParaRPr lang="ru-RU" sz="2200" b="1" dirty="0"/>
          </a:p>
          <a:p>
            <a:r>
              <a:rPr lang="ru-RU" sz="2000" dirty="0"/>
              <a:t>Общеобразовательные организации (школы</a:t>
            </a:r>
            <a:r>
              <a:rPr lang="ru-RU" sz="2000" dirty="0" smtClean="0"/>
              <a:t>) – </a:t>
            </a:r>
            <a:r>
              <a:rPr lang="ru-RU" sz="2000" b="1" dirty="0" smtClean="0">
                <a:solidFill>
                  <a:srgbClr val="0070C0"/>
                </a:solidFill>
              </a:rPr>
              <a:t>203</a:t>
            </a:r>
          </a:p>
          <a:p>
            <a:r>
              <a:rPr lang="ru-RU" sz="2000" dirty="0" smtClean="0"/>
              <a:t>ИРО/ИПК</a:t>
            </a:r>
            <a:r>
              <a:rPr lang="ru-RU" sz="2000" dirty="0"/>
              <a:t>, методические кабинеты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0070C0"/>
                </a:solidFill>
              </a:rPr>
              <a:t>23</a:t>
            </a:r>
          </a:p>
          <a:p>
            <a:r>
              <a:rPr lang="ru-RU" sz="2000" dirty="0" smtClean="0"/>
              <a:t>Профессиональная образовательная организация </a:t>
            </a:r>
            <a:r>
              <a:rPr lang="ru-RU" sz="2000" dirty="0"/>
              <a:t>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7</a:t>
            </a:r>
          </a:p>
          <a:p>
            <a:r>
              <a:rPr lang="ru-RU" sz="2000" dirty="0" smtClean="0"/>
              <a:t>Органы управления образованием различного уровня – 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5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 smtClean="0"/>
              <a:t>ВПО, ЦОКО, и другие </a:t>
            </a:r>
            <a:r>
              <a:rPr lang="ru-RU" sz="2000" dirty="0"/>
              <a:t>организации </a:t>
            </a:r>
            <a:r>
              <a:rPr lang="ru-RU" sz="2000" dirty="0" smtClean="0"/>
              <a:t>– </a:t>
            </a:r>
            <a:r>
              <a:rPr lang="ru-RU" sz="2000" b="1" dirty="0" smtClean="0">
                <a:solidFill>
                  <a:srgbClr val="0070C0"/>
                </a:solidFill>
              </a:rPr>
              <a:t>13</a:t>
            </a:r>
            <a:endParaRPr lang="ru-RU" sz="2000" b="1" dirty="0">
              <a:solidFill>
                <a:srgbClr val="0070C0"/>
              </a:solidFill>
            </a:endParaRPr>
          </a:p>
          <a:p>
            <a:endParaRPr lang="ru-RU" sz="2400" kern="0" dirty="0"/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9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технического характера и другие вопросы просьба задавать во вкладке 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ко всем, кто участвует в вебинаре коллективно (несколько человек в одной аудитории), указать число участников в закладке </a:t>
            </a:r>
            <a:r>
              <a:rPr lang="ru-RU" sz="2600" dirty="0" smtClean="0">
                <a:solidFill>
                  <a:srgbClr val="0070C0"/>
                </a:solidFill>
              </a:rPr>
              <a:t>ОБЩИЙ ЧАТ </a:t>
            </a:r>
            <a:endParaRPr lang="ru-RU" sz="26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9345</TotalTime>
  <Words>201</Words>
  <Application>Microsoft Office PowerPoint</Application>
  <PresentationFormat>Экран (16:9)</PresentationFormat>
  <Paragraphs>41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СЕГОДНЯ С ВАМИ</vt:lpstr>
      <vt:lpstr>Запись и презентации</vt:lpstr>
      <vt:lpstr>РЕГИОНАЛЬНЫЕ ИНФОРМАЦИОННЫЕ ПАРТНЁРЫ</vt:lpstr>
      <vt:lpstr>СТАТИСТИКА УЧАСТНИКОВ ВЕБИНАРА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Пользователь Windows</cp:lastModifiedBy>
  <cp:revision>518</cp:revision>
  <dcterms:created xsi:type="dcterms:W3CDTF">2011-08-25T06:09:31Z</dcterms:created>
  <dcterms:modified xsi:type="dcterms:W3CDTF">2016-02-15T10:08:26Z</dcterms:modified>
</cp:coreProperties>
</file>