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8" r:id="rId3"/>
    <p:sldId id="527" r:id="rId4"/>
    <p:sldId id="530" r:id="rId5"/>
    <p:sldId id="533" r:id="rId6"/>
    <p:sldId id="534" r:id="rId7"/>
    <p:sldId id="528" r:id="rId8"/>
    <p:sldId id="535" r:id="rId9"/>
    <p:sldId id="536" r:id="rId10"/>
    <p:sldId id="541" r:id="rId11"/>
    <p:sldId id="542" r:id="rId12"/>
    <p:sldId id="550" r:id="rId13"/>
    <p:sldId id="529" r:id="rId14"/>
    <p:sldId id="543" r:id="rId15"/>
    <p:sldId id="551" r:id="rId16"/>
    <p:sldId id="544" r:id="rId17"/>
    <p:sldId id="532" r:id="rId18"/>
    <p:sldId id="546" r:id="rId19"/>
    <p:sldId id="531" r:id="rId20"/>
    <p:sldId id="547" r:id="rId21"/>
    <p:sldId id="549" r:id="rId22"/>
    <p:sldId id="483" r:id="rId23"/>
    <p:sldId id="526" r:id="rId24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484" autoAdjust="0"/>
  </p:normalViewPr>
  <p:slideViewPr>
    <p:cSldViewPr>
      <p:cViewPr varScale="1">
        <p:scale>
          <a:sx n="139" d="100"/>
          <a:sy n="139" d="100"/>
        </p:scale>
        <p:origin x="91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0;&#1057;&#1054;&#1059;\&#1053;&#1048;&#1056;\2014\&#1087;&#1086;%20&#1088;&#1077;&#1081;&#1090;&#1080;&#1085;&#1075;&#1072;&#1084;\&#1056;&#1040;&#1041;&#1054;&#1058;&#1040;&#1045;&#1052;\&#1040;&#1085;&#1072;&#1083;&#1080;&#1079;_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родители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C9F-418A-865B-D1F27A6B31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C9F-418A-865B-D1F27A6B311E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Места,  которые занимает ВУЗ в  международных рейтингах</c:v>
                </c:pt>
                <c:pt idx="1">
                  <c:v>Наличие среди преподавателей и выпускников ВУЗа известных учёных, политиков, видных государственных деятелей.</c:v>
                </c:pt>
                <c:pt idx="2">
                  <c:v>Высокий вступительный балл ЕГЭ</c:v>
                </c:pt>
                <c:pt idx="3">
                  <c:v>Публикации в СМИ и сети Интернет, характеризующие престиж данного ВУЗа</c:v>
                </c:pt>
                <c:pt idx="4">
                  <c:v>Места, которые занимает ВУЗ в российских рейтингах</c:v>
                </c:pt>
                <c:pt idx="5">
                  <c:v>Отзывы друзей, родственников, знакомых (неофициальные каналы информации)</c:v>
                </c:pt>
              </c:strCache>
            </c:strRef>
          </c:cat>
          <c:val>
            <c:numRef>
              <c:f>Лист1!$B$2:$B$7</c:f>
              <c:numCache>
                <c:formatCode>###0.0</c:formatCode>
                <c:ptCount val="6"/>
                <c:pt idx="0">
                  <c:v>26.612903225806452</c:v>
                </c:pt>
                <c:pt idx="1">
                  <c:v>35.887096774193537</c:v>
                </c:pt>
                <c:pt idx="2">
                  <c:v>38.306451612903224</c:v>
                </c:pt>
                <c:pt idx="3">
                  <c:v>41.532258064516128</c:v>
                </c:pt>
                <c:pt idx="4">
                  <c:v>63.70967741935484</c:v>
                </c:pt>
                <c:pt idx="5">
                  <c:v>64.112903225806463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9F-418A-865B-D1F27A6B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49024"/>
        <c:axId val="100869248"/>
      </c:barChart>
      <c:catAx>
        <c:axId val="3044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0869248"/>
        <c:crosses val="autoZero"/>
        <c:auto val="1"/>
        <c:lblAlgn val="ctr"/>
        <c:lblOffset val="100"/>
        <c:noMultiLvlLbl val="0"/>
      </c:catAx>
      <c:valAx>
        <c:axId val="100869248"/>
        <c:scaling>
          <c:orientation val="minMax"/>
        </c:scaling>
        <c:delete val="1"/>
        <c:axPos val="b"/>
        <c:numFmt formatCode="#\%" sourceLinked="0"/>
        <c:majorTickMark val="out"/>
        <c:minorTickMark val="none"/>
        <c:tickLblPos val="none"/>
        <c:crossAx val="304490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50000"/>
          <a:lumOff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'все диаграммы'!$C$277</c:f>
              <c:strCache>
                <c:ptCount val="1"/>
                <c:pt idx="0">
                  <c:v>Руководители 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'все диаграммы'!$A$278:$A$287</c:f>
              <c:strCache>
                <c:ptCount val="10"/>
                <c:pt idx="0">
                  <c:v>В рейтингах не участвовали</c:v>
                </c:pt>
                <c:pt idx="1">
                  <c:v>Используем результаты рейтинга как рекламу, чтобы привлечь внимание</c:v>
                </c:pt>
                <c:pt idx="2">
                  <c:v>Разместили на сайте подробную информацию о рейтинге с разъяснениями</c:v>
                </c:pt>
                <c:pt idx="3">
                  <c:v>Разместили на сайте информацию о занятом месте</c:v>
                </c:pt>
                <c:pt idx="4">
                  <c:v>По результатам рейтинга были приняты решения по улучшению ситуации </c:v>
                </c:pt>
                <c:pt idx="5">
                  <c:v>Никак не использовали</c:v>
                </c:pt>
                <c:pt idx="6">
                  <c:v>Провели обсуждение результатов с родительской общественностью</c:v>
                </c:pt>
                <c:pt idx="7">
                  <c:v>По результатам рейтинга был проведен анализ причин успехов и/или неудач</c:v>
                </c:pt>
                <c:pt idx="8">
                  <c:v>Провели обсуждение результатов с администрацией </c:v>
                </c:pt>
                <c:pt idx="9">
                  <c:v>Провели обсуждение результатов с педагогической общественностью</c:v>
                </c:pt>
              </c:strCache>
            </c:strRef>
          </c:cat>
          <c:val>
            <c:numRef>
              <c:f>'все диаграммы'!$C$278:$C$287</c:f>
              <c:numCache>
                <c:formatCode>0.0</c:formatCode>
                <c:ptCount val="10"/>
                <c:pt idx="0">
                  <c:v>4.4585987261146496</c:v>
                </c:pt>
                <c:pt idx="1">
                  <c:v>5.0955414012738851</c:v>
                </c:pt>
                <c:pt idx="2">
                  <c:v>7.0063694267515926</c:v>
                </c:pt>
                <c:pt idx="3">
                  <c:v>18.471337579617835</c:v>
                </c:pt>
                <c:pt idx="4">
                  <c:v>29.936305732484076</c:v>
                </c:pt>
                <c:pt idx="5">
                  <c:v>30.573248407643312</c:v>
                </c:pt>
                <c:pt idx="6">
                  <c:v>33.121019108280258</c:v>
                </c:pt>
                <c:pt idx="7">
                  <c:v>35.031847133757964</c:v>
                </c:pt>
                <c:pt idx="8">
                  <c:v>36.305732484076437</c:v>
                </c:pt>
                <c:pt idx="9">
                  <c:v>52.229299363057322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7-4B99-8E9D-060D93408A15}"/>
            </c:ext>
          </c:extLst>
        </c:ser>
        <c:ser>
          <c:idx val="3"/>
          <c:order val="1"/>
          <c:tx>
            <c:strRef>
              <c:f>'все диаграммы'!$E$277</c:f>
              <c:strCache>
                <c:ptCount val="1"/>
                <c:pt idx="0">
                  <c:v>Сотрудники МОУО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'все диаграммы'!$A$278:$A$287</c:f>
              <c:strCache>
                <c:ptCount val="10"/>
                <c:pt idx="0">
                  <c:v>В рейтингах не участвовали</c:v>
                </c:pt>
                <c:pt idx="1">
                  <c:v>Используем результаты рейтинга как рекламу, чтобы привлечь внимание</c:v>
                </c:pt>
                <c:pt idx="2">
                  <c:v>Разместили на сайте подробную информацию о рейтинге с разъяснениями</c:v>
                </c:pt>
                <c:pt idx="3">
                  <c:v>Разместили на сайте информацию о занятом месте</c:v>
                </c:pt>
                <c:pt idx="4">
                  <c:v>По результатам рейтинга были приняты решения по улучшению ситуации </c:v>
                </c:pt>
                <c:pt idx="5">
                  <c:v>Никак не использовали</c:v>
                </c:pt>
                <c:pt idx="6">
                  <c:v>Провели обсуждение результатов с родительской общественностью</c:v>
                </c:pt>
                <c:pt idx="7">
                  <c:v>По результатам рейтинга был проведен анализ причин успехов и/или неудач</c:v>
                </c:pt>
                <c:pt idx="8">
                  <c:v>Провели обсуждение результатов с администрацией </c:v>
                </c:pt>
                <c:pt idx="9">
                  <c:v>Провели обсуждение результатов с педагогической общественностью</c:v>
                </c:pt>
              </c:strCache>
            </c:strRef>
          </c:cat>
          <c:val>
            <c:numRef>
              <c:f>'все диаграммы'!$E$278:$E$287</c:f>
              <c:numCache>
                <c:formatCode>0.0</c:formatCode>
                <c:ptCount val="10"/>
                <c:pt idx="0">
                  <c:v>3.7037037037037037</c:v>
                </c:pt>
                <c:pt idx="1">
                  <c:v>0</c:v>
                </c:pt>
                <c:pt idx="2">
                  <c:v>51.851851851851855</c:v>
                </c:pt>
                <c:pt idx="3">
                  <c:v>37.037037037037038</c:v>
                </c:pt>
                <c:pt idx="4">
                  <c:v>66.666666666666671</c:v>
                </c:pt>
                <c:pt idx="5">
                  <c:v>3.7037037037037037</c:v>
                </c:pt>
                <c:pt idx="6">
                  <c:v>0</c:v>
                </c:pt>
                <c:pt idx="7">
                  <c:v>74.074074074074076</c:v>
                </c:pt>
                <c:pt idx="8">
                  <c:v>55.555555555555557</c:v>
                </c:pt>
                <c:pt idx="9">
                  <c:v>81.481481481481481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7-4B99-8E9D-060D9340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43008"/>
        <c:axId val="89257088"/>
      </c:barChart>
      <c:catAx>
        <c:axId val="89243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257088"/>
        <c:crosses val="autoZero"/>
        <c:auto val="1"/>
        <c:lblAlgn val="ctr"/>
        <c:lblOffset val="100"/>
        <c:noMultiLvlLbl val="0"/>
      </c:catAx>
      <c:valAx>
        <c:axId val="892570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24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8038690145539"/>
          <c:y val="0.80222138016410871"/>
          <c:w val="0.3248076602599711"/>
          <c:h val="0.1217704927942132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pattFill prst="dotGrid">
      <a:fgClr>
        <a:schemeClr val="bg1">
          <a:lumMod val="95000"/>
        </a:schemeClr>
      </a:fgClr>
      <a:bgClr>
        <a:schemeClr val="bg1"/>
      </a:bgClr>
    </a:pattFill>
  </c:sp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B32D7-6297-4273-BFD3-1F0D86A760E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BA49C1E-FDFD-4F3F-AA9C-0FE0C8CE7A7C}">
      <dgm:prSet custT="1"/>
      <dgm:spPr/>
      <dgm:t>
        <a:bodyPr/>
        <a:lstStyle/>
        <a:p>
          <a:pPr algn="ctr" rtl="0"/>
          <a:r>
            <a:rPr lang="ru-RU" sz="1600" dirty="0" smtClean="0"/>
            <a:t>Выстраивание от лучших к худшим – «</a:t>
          </a:r>
          <a:r>
            <a:rPr lang="ru-RU" sz="1600" b="1" i="1" dirty="0" smtClean="0">
              <a:solidFill>
                <a:srgbClr val="C00000"/>
              </a:solidFill>
            </a:rPr>
            <a:t>ранжирование</a:t>
          </a:r>
          <a:r>
            <a:rPr lang="ru-RU" sz="1600" dirty="0" smtClean="0"/>
            <a:t>»</a:t>
          </a:r>
          <a:endParaRPr lang="ru-RU" sz="1600" dirty="0"/>
        </a:p>
      </dgm:t>
    </dgm:pt>
    <dgm:pt modelId="{46AD5BD3-A3AD-4146-8200-DE148AC8CE48}" type="parTrans" cxnId="{C5ECCDF4-C216-4133-9BBF-02E25B07D63D}">
      <dgm:prSet/>
      <dgm:spPr/>
      <dgm:t>
        <a:bodyPr/>
        <a:lstStyle/>
        <a:p>
          <a:pPr algn="ctr"/>
          <a:endParaRPr lang="ru-RU" sz="1600"/>
        </a:p>
      </dgm:t>
    </dgm:pt>
    <dgm:pt modelId="{CA9B0C33-3E46-4005-9BF9-7C4D3265385D}" type="sibTrans" cxnId="{C5ECCDF4-C216-4133-9BBF-02E25B07D63D}">
      <dgm:prSet/>
      <dgm:spPr/>
      <dgm:t>
        <a:bodyPr/>
        <a:lstStyle/>
        <a:p>
          <a:pPr algn="ctr"/>
          <a:endParaRPr lang="ru-RU" sz="1600"/>
        </a:p>
      </dgm:t>
    </dgm:pt>
    <dgm:pt modelId="{D825700D-A394-41B0-8F5C-D1628C00AE79}">
      <dgm:prSet custT="1"/>
      <dgm:spPr/>
      <dgm:t>
        <a:bodyPr/>
        <a:lstStyle/>
        <a:p>
          <a:pPr algn="ctr" rtl="0"/>
          <a:r>
            <a:rPr lang="ru-RU" sz="1600" dirty="0" smtClean="0"/>
            <a:t>Набор данных (профиль) для пользовательского конструирования (навигации) – «</a:t>
          </a:r>
          <a:r>
            <a:rPr lang="ru-RU" sz="1600" b="1" i="1" dirty="0" err="1" smtClean="0">
              <a:solidFill>
                <a:srgbClr val="C00000"/>
              </a:solidFill>
            </a:rPr>
            <a:t>ренкинг</a:t>
          </a:r>
          <a:r>
            <a:rPr lang="ru-RU" sz="1600" dirty="0" smtClean="0"/>
            <a:t>»</a:t>
          </a:r>
          <a:endParaRPr lang="ru-RU" sz="1600" dirty="0"/>
        </a:p>
      </dgm:t>
    </dgm:pt>
    <dgm:pt modelId="{35A41212-551E-478D-8D81-17703B0A0A99}" type="parTrans" cxnId="{5847A968-1B46-44AD-9455-D3FF4AF4EDAB}">
      <dgm:prSet/>
      <dgm:spPr/>
      <dgm:t>
        <a:bodyPr/>
        <a:lstStyle/>
        <a:p>
          <a:pPr algn="ctr"/>
          <a:endParaRPr lang="ru-RU" sz="1600"/>
        </a:p>
      </dgm:t>
    </dgm:pt>
    <dgm:pt modelId="{C2CCE60F-B1CA-49FF-9DEF-D7FF8928EFE2}" type="sibTrans" cxnId="{5847A968-1B46-44AD-9455-D3FF4AF4EDAB}">
      <dgm:prSet/>
      <dgm:spPr/>
      <dgm:t>
        <a:bodyPr/>
        <a:lstStyle/>
        <a:p>
          <a:pPr algn="ctr"/>
          <a:endParaRPr lang="ru-RU" sz="1600"/>
        </a:p>
      </dgm:t>
    </dgm:pt>
    <dgm:pt modelId="{A4B2D3A5-9EF2-4286-A71A-29FE312BACE2}">
      <dgm:prSet custT="1"/>
      <dgm:spPr/>
      <dgm:t>
        <a:bodyPr/>
        <a:lstStyle/>
        <a:p>
          <a:pPr algn="ctr" rtl="0"/>
          <a:r>
            <a:rPr lang="ru-RU" sz="1600" dirty="0" smtClean="0"/>
            <a:t>Распределение по группам – «</a:t>
          </a:r>
          <a:r>
            <a:rPr lang="ru-RU" sz="1600" b="1" i="1" dirty="0" smtClean="0">
              <a:solidFill>
                <a:srgbClr val="C00000"/>
              </a:solidFill>
            </a:rPr>
            <a:t>таблицы лиг</a:t>
          </a:r>
          <a:r>
            <a:rPr lang="ru-RU" sz="1600" dirty="0" smtClean="0"/>
            <a:t>»</a:t>
          </a:r>
          <a:endParaRPr lang="ru-RU" sz="1600" dirty="0"/>
        </a:p>
      </dgm:t>
    </dgm:pt>
    <dgm:pt modelId="{CE696155-D005-42CF-94A3-40AFE0297603}" type="parTrans" cxnId="{9D096238-35AC-41E3-822B-CE90C3828486}">
      <dgm:prSet/>
      <dgm:spPr/>
      <dgm:t>
        <a:bodyPr/>
        <a:lstStyle/>
        <a:p>
          <a:pPr algn="ctr"/>
          <a:endParaRPr lang="ru-RU" sz="1600"/>
        </a:p>
      </dgm:t>
    </dgm:pt>
    <dgm:pt modelId="{C5E8C5D2-5133-4008-81A0-BF59C011043C}" type="sibTrans" cxnId="{9D096238-35AC-41E3-822B-CE90C3828486}">
      <dgm:prSet/>
      <dgm:spPr/>
      <dgm:t>
        <a:bodyPr/>
        <a:lstStyle/>
        <a:p>
          <a:pPr algn="ctr"/>
          <a:endParaRPr lang="ru-RU" sz="1600"/>
        </a:p>
      </dgm:t>
    </dgm:pt>
    <dgm:pt modelId="{D6FD35EA-761E-4BE2-90C7-801B92F6B706}">
      <dgm:prSet custT="1"/>
      <dgm:spPr/>
      <dgm:t>
        <a:bodyPr/>
        <a:lstStyle/>
        <a:p>
          <a:pPr algn="ctr" rtl="0"/>
          <a:r>
            <a:rPr lang="ru-RU" sz="1600" dirty="0" smtClean="0"/>
            <a:t>Выделение только группы лучших – «</a:t>
          </a:r>
          <a:r>
            <a:rPr lang="ru-RU" sz="1600" b="1" i="1" dirty="0" smtClean="0">
              <a:solidFill>
                <a:srgbClr val="C00000"/>
              </a:solidFill>
            </a:rPr>
            <a:t>топ</a:t>
          </a:r>
          <a:r>
            <a:rPr lang="ru-RU" sz="1600" dirty="0" smtClean="0"/>
            <a:t>»</a:t>
          </a:r>
          <a:endParaRPr lang="ru-RU" sz="1600" dirty="0"/>
        </a:p>
      </dgm:t>
    </dgm:pt>
    <dgm:pt modelId="{F0339D09-A506-499F-A7D4-8F35C4EF08E1}" type="parTrans" cxnId="{D5123AA3-F998-4532-972C-4E444CCF0590}">
      <dgm:prSet/>
      <dgm:spPr/>
      <dgm:t>
        <a:bodyPr/>
        <a:lstStyle/>
        <a:p>
          <a:pPr algn="ctr"/>
          <a:endParaRPr lang="ru-RU" sz="1600"/>
        </a:p>
      </dgm:t>
    </dgm:pt>
    <dgm:pt modelId="{8B1FFC90-FE24-4DEB-A6E2-212D8E58BCBB}" type="sibTrans" cxnId="{D5123AA3-F998-4532-972C-4E444CCF0590}">
      <dgm:prSet/>
      <dgm:spPr/>
      <dgm:t>
        <a:bodyPr/>
        <a:lstStyle/>
        <a:p>
          <a:pPr algn="ctr"/>
          <a:endParaRPr lang="ru-RU" sz="1600"/>
        </a:p>
      </dgm:t>
    </dgm:pt>
    <dgm:pt modelId="{79D0BFEB-26FF-42AC-9F0B-4BDE60B81CB3}" type="pres">
      <dgm:prSet presAssocID="{129B32D7-6297-4273-BFD3-1F0D86A760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225235-1BF0-4DA3-903A-4DD9E7198EBF}" type="pres">
      <dgm:prSet presAssocID="{8BA49C1E-FDFD-4F3F-AA9C-0FE0C8CE7A7C}" presName="thickLine" presStyleLbl="alignNode1" presStyleIdx="0" presStyleCnt="4"/>
      <dgm:spPr/>
    </dgm:pt>
    <dgm:pt modelId="{011CA41B-89E0-4523-B300-9EFE1F9D8EAD}" type="pres">
      <dgm:prSet presAssocID="{8BA49C1E-FDFD-4F3F-AA9C-0FE0C8CE7A7C}" presName="horz1" presStyleCnt="0"/>
      <dgm:spPr/>
    </dgm:pt>
    <dgm:pt modelId="{A377B060-216B-4C7B-A267-D16C76F5C019}" type="pres">
      <dgm:prSet presAssocID="{8BA49C1E-FDFD-4F3F-AA9C-0FE0C8CE7A7C}" presName="tx1" presStyleLbl="revTx" presStyleIdx="0" presStyleCnt="4"/>
      <dgm:spPr/>
      <dgm:t>
        <a:bodyPr/>
        <a:lstStyle/>
        <a:p>
          <a:endParaRPr lang="ru-RU"/>
        </a:p>
      </dgm:t>
    </dgm:pt>
    <dgm:pt modelId="{F5E2F315-2869-49EE-8E6A-7215B7E95F13}" type="pres">
      <dgm:prSet presAssocID="{8BA49C1E-FDFD-4F3F-AA9C-0FE0C8CE7A7C}" presName="vert1" presStyleCnt="0"/>
      <dgm:spPr/>
    </dgm:pt>
    <dgm:pt modelId="{3FD55540-CD52-477F-9C3A-B1D9E20C11D7}" type="pres">
      <dgm:prSet presAssocID="{D825700D-A394-41B0-8F5C-D1628C00AE79}" presName="thickLine" presStyleLbl="alignNode1" presStyleIdx="1" presStyleCnt="4"/>
      <dgm:spPr/>
    </dgm:pt>
    <dgm:pt modelId="{6E8D0E9B-B88B-4735-AB9D-DF57F56191F5}" type="pres">
      <dgm:prSet presAssocID="{D825700D-A394-41B0-8F5C-D1628C00AE79}" presName="horz1" presStyleCnt="0"/>
      <dgm:spPr/>
    </dgm:pt>
    <dgm:pt modelId="{CC47F003-20AB-4BA6-BBA2-6E6A17DB23EF}" type="pres">
      <dgm:prSet presAssocID="{D825700D-A394-41B0-8F5C-D1628C00AE79}" presName="tx1" presStyleLbl="revTx" presStyleIdx="1" presStyleCnt="4"/>
      <dgm:spPr/>
      <dgm:t>
        <a:bodyPr/>
        <a:lstStyle/>
        <a:p>
          <a:endParaRPr lang="ru-RU"/>
        </a:p>
      </dgm:t>
    </dgm:pt>
    <dgm:pt modelId="{6A4C749C-E984-4BA6-BB12-B97C2E02F6F0}" type="pres">
      <dgm:prSet presAssocID="{D825700D-A394-41B0-8F5C-D1628C00AE79}" presName="vert1" presStyleCnt="0"/>
      <dgm:spPr/>
    </dgm:pt>
    <dgm:pt modelId="{83C33AB3-4D12-4958-84BC-A7D0E06B6282}" type="pres">
      <dgm:prSet presAssocID="{A4B2D3A5-9EF2-4286-A71A-29FE312BACE2}" presName="thickLine" presStyleLbl="alignNode1" presStyleIdx="2" presStyleCnt="4"/>
      <dgm:spPr/>
    </dgm:pt>
    <dgm:pt modelId="{DCF0971E-75C7-4840-B2D1-59233E6EE1BD}" type="pres">
      <dgm:prSet presAssocID="{A4B2D3A5-9EF2-4286-A71A-29FE312BACE2}" presName="horz1" presStyleCnt="0"/>
      <dgm:spPr/>
    </dgm:pt>
    <dgm:pt modelId="{F511BC24-B614-4C8E-86A1-5FB24B720EBF}" type="pres">
      <dgm:prSet presAssocID="{A4B2D3A5-9EF2-4286-A71A-29FE312BACE2}" presName="tx1" presStyleLbl="revTx" presStyleIdx="2" presStyleCnt="4"/>
      <dgm:spPr/>
      <dgm:t>
        <a:bodyPr/>
        <a:lstStyle/>
        <a:p>
          <a:endParaRPr lang="ru-RU"/>
        </a:p>
      </dgm:t>
    </dgm:pt>
    <dgm:pt modelId="{98C3CCCE-53B4-4617-A9BF-4826AA05C57A}" type="pres">
      <dgm:prSet presAssocID="{A4B2D3A5-9EF2-4286-A71A-29FE312BACE2}" presName="vert1" presStyleCnt="0"/>
      <dgm:spPr/>
    </dgm:pt>
    <dgm:pt modelId="{67B77611-5A1D-4BEC-9355-BE9D6976704A}" type="pres">
      <dgm:prSet presAssocID="{D6FD35EA-761E-4BE2-90C7-801B92F6B706}" presName="thickLine" presStyleLbl="alignNode1" presStyleIdx="3" presStyleCnt="4"/>
      <dgm:spPr/>
    </dgm:pt>
    <dgm:pt modelId="{FF917CE1-4A1B-4957-B0CE-C67C3BEB9B99}" type="pres">
      <dgm:prSet presAssocID="{D6FD35EA-761E-4BE2-90C7-801B92F6B706}" presName="horz1" presStyleCnt="0"/>
      <dgm:spPr/>
    </dgm:pt>
    <dgm:pt modelId="{C1B98832-5942-4117-BFEE-8AE67E9E9642}" type="pres">
      <dgm:prSet presAssocID="{D6FD35EA-761E-4BE2-90C7-801B92F6B706}" presName="tx1" presStyleLbl="revTx" presStyleIdx="3" presStyleCnt="4"/>
      <dgm:spPr/>
      <dgm:t>
        <a:bodyPr/>
        <a:lstStyle/>
        <a:p>
          <a:endParaRPr lang="ru-RU"/>
        </a:p>
      </dgm:t>
    </dgm:pt>
    <dgm:pt modelId="{98B574EB-D14B-44DC-BE74-7AA12CD34989}" type="pres">
      <dgm:prSet presAssocID="{D6FD35EA-761E-4BE2-90C7-801B92F6B706}" presName="vert1" presStyleCnt="0"/>
      <dgm:spPr/>
    </dgm:pt>
  </dgm:ptLst>
  <dgm:cxnLst>
    <dgm:cxn modelId="{D5123AA3-F998-4532-972C-4E444CCF0590}" srcId="{129B32D7-6297-4273-BFD3-1F0D86A760E3}" destId="{D6FD35EA-761E-4BE2-90C7-801B92F6B706}" srcOrd="3" destOrd="0" parTransId="{F0339D09-A506-499F-A7D4-8F35C4EF08E1}" sibTransId="{8B1FFC90-FE24-4DEB-A6E2-212D8E58BCBB}"/>
    <dgm:cxn modelId="{7B8F8AB4-F221-4F99-9802-DA07DD4A43F7}" type="presOf" srcId="{A4B2D3A5-9EF2-4286-A71A-29FE312BACE2}" destId="{F511BC24-B614-4C8E-86A1-5FB24B720EBF}" srcOrd="0" destOrd="0" presId="urn:microsoft.com/office/officeart/2008/layout/LinedList"/>
    <dgm:cxn modelId="{29754E9F-5F8C-41FE-9FF3-6133071C98E3}" type="presOf" srcId="{D825700D-A394-41B0-8F5C-D1628C00AE79}" destId="{CC47F003-20AB-4BA6-BBA2-6E6A17DB23EF}" srcOrd="0" destOrd="0" presId="urn:microsoft.com/office/officeart/2008/layout/LinedList"/>
    <dgm:cxn modelId="{58EE8954-8202-47B9-AC02-9D17645086D5}" type="presOf" srcId="{D6FD35EA-761E-4BE2-90C7-801B92F6B706}" destId="{C1B98832-5942-4117-BFEE-8AE67E9E9642}" srcOrd="0" destOrd="0" presId="urn:microsoft.com/office/officeart/2008/layout/LinedList"/>
    <dgm:cxn modelId="{9D096238-35AC-41E3-822B-CE90C3828486}" srcId="{129B32D7-6297-4273-BFD3-1F0D86A760E3}" destId="{A4B2D3A5-9EF2-4286-A71A-29FE312BACE2}" srcOrd="2" destOrd="0" parTransId="{CE696155-D005-42CF-94A3-40AFE0297603}" sibTransId="{C5E8C5D2-5133-4008-81A0-BF59C011043C}"/>
    <dgm:cxn modelId="{C5ECCDF4-C216-4133-9BBF-02E25B07D63D}" srcId="{129B32D7-6297-4273-BFD3-1F0D86A760E3}" destId="{8BA49C1E-FDFD-4F3F-AA9C-0FE0C8CE7A7C}" srcOrd="0" destOrd="0" parTransId="{46AD5BD3-A3AD-4146-8200-DE148AC8CE48}" sibTransId="{CA9B0C33-3E46-4005-9BF9-7C4D3265385D}"/>
    <dgm:cxn modelId="{87C7A6D1-A174-496E-857A-DEBBFBA9F8EF}" type="presOf" srcId="{129B32D7-6297-4273-BFD3-1F0D86A760E3}" destId="{79D0BFEB-26FF-42AC-9F0B-4BDE60B81CB3}" srcOrd="0" destOrd="0" presId="urn:microsoft.com/office/officeart/2008/layout/LinedList"/>
    <dgm:cxn modelId="{91C59F1E-9B08-46AF-BA0E-08BF9B212521}" type="presOf" srcId="{8BA49C1E-FDFD-4F3F-AA9C-0FE0C8CE7A7C}" destId="{A377B060-216B-4C7B-A267-D16C76F5C019}" srcOrd="0" destOrd="0" presId="urn:microsoft.com/office/officeart/2008/layout/LinedList"/>
    <dgm:cxn modelId="{5847A968-1B46-44AD-9455-D3FF4AF4EDAB}" srcId="{129B32D7-6297-4273-BFD3-1F0D86A760E3}" destId="{D825700D-A394-41B0-8F5C-D1628C00AE79}" srcOrd="1" destOrd="0" parTransId="{35A41212-551E-478D-8D81-17703B0A0A99}" sibTransId="{C2CCE60F-B1CA-49FF-9DEF-D7FF8928EFE2}"/>
    <dgm:cxn modelId="{6823BA2C-8158-4398-A0C0-916DCECC5551}" type="presParOf" srcId="{79D0BFEB-26FF-42AC-9F0B-4BDE60B81CB3}" destId="{86225235-1BF0-4DA3-903A-4DD9E7198EBF}" srcOrd="0" destOrd="0" presId="urn:microsoft.com/office/officeart/2008/layout/LinedList"/>
    <dgm:cxn modelId="{2ACDAFD7-DE47-452E-8E64-361896CB18D5}" type="presParOf" srcId="{79D0BFEB-26FF-42AC-9F0B-4BDE60B81CB3}" destId="{011CA41B-89E0-4523-B300-9EFE1F9D8EAD}" srcOrd="1" destOrd="0" presId="urn:microsoft.com/office/officeart/2008/layout/LinedList"/>
    <dgm:cxn modelId="{E7E739E1-5244-45B8-8F2F-A6A7E5F1B0E3}" type="presParOf" srcId="{011CA41B-89E0-4523-B300-9EFE1F9D8EAD}" destId="{A377B060-216B-4C7B-A267-D16C76F5C019}" srcOrd="0" destOrd="0" presId="urn:microsoft.com/office/officeart/2008/layout/LinedList"/>
    <dgm:cxn modelId="{93CAED5F-DC0F-41AB-90F8-5816C07A7E81}" type="presParOf" srcId="{011CA41B-89E0-4523-B300-9EFE1F9D8EAD}" destId="{F5E2F315-2869-49EE-8E6A-7215B7E95F13}" srcOrd="1" destOrd="0" presId="urn:microsoft.com/office/officeart/2008/layout/LinedList"/>
    <dgm:cxn modelId="{17CB2ED2-C9CE-444F-A992-D62A74883E60}" type="presParOf" srcId="{79D0BFEB-26FF-42AC-9F0B-4BDE60B81CB3}" destId="{3FD55540-CD52-477F-9C3A-B1D9E20C11D7}" srcOrd="2" destOrd="0" presId="urn:microsoft.com/office/officeart/2008/layout/LinedList"/>
    <dgm:cxn modelId="{7ADA8F34-BE65-46A2-92C7-021CF5A5307E}" type="presParOf" srcId="{79D0BFEB-26FF-42AC-9F0B-4BDE60B81CB3}" destId="{6E8D0E9B-B88B-4735-AB9D-DF57F56191F5}" srcOrd="3" destOrd="0" presId="urn:microsoft.com/office/officeart/2008/layout/LinedList"/>
    <dgm:cxn modelId="{EC9ACCD2-2E3C-4347-8A66-56A7315FD964}" type="presParOf" srcId="{6E8D0E9B-B88B-4735-AB9D-DF57F56191F5}" destId="{CC47F003-20AB-4BA6-BBA2-6E6A17DB23EF}" srcOrd="0" destOrd="0" presId="urn:microsoft.com/office/officeart/2008/layout/LinedList"/>
    <dgm:cxn modelId="{677F6DD0-6A31-46B6-B4C4-B82CB10D9A0A}" type="presParOf" srcId="{6E8D0E9B-B88B-4735-AB9D-DF57F56191F5}" destId="{6A4C749C-E984-4BA6-BB12-B97C2E02F6F0}" srcOrd="1" destOrd="0" presId="urn:microsoft.com/office/officeart/2008/layout/LinedList"/>
    <dgm:cxn modelId="{DD7284A7-0967-49E7-B0C4-E94BF676010A}" type="presParOf" srcId="{79D0BFEB-26FF-42AC-9F0B-4BDE60B81CB3}" destId="{83C33AB3-4D12-4958-84BC-A7D0E06B6282}" srcOrd="4" destOrd="0" presId="urn:microsoft.com/office/officeart/2008/layout/LinedList"/>
    <dgm:cxn modelId="{B20C76BE-5973-4288-A98C-68056E88F14C}" type="presParOf" srcId="{79D0BFEB-26FF-42AC-9F0B-4BDE60B81CB3}" destId="{DCF0971E-75C7-4840-B2D1-59233E6EE1BD}" srcOrd="5" destOrd="0" presId="urn:microsoft.com/office/officeart/2008/layout/LinedList"/>
    <dgm:cxn modelId="{17098C00-73FC-422D-AB6E-660C824BF7FA}" type="presParOf" srcId="{DCF0971E-75C7-4840-B2D1-59233E6EE1BD}" destId="{F511BC24-B614-4C8E-86A1-5FB24B720EBF}" srcOrd="0" destOrd="0" presId="urn:microsoft.com/office/officeart/2008/layout/LinedList"/>
    <dgm:cxn modelId="{34B44F4C-2DDE-4DD1-A4AD-C805CEC80200}" type="presParOf" srcId="{DCF0971E-75C7-4840-B2D1-59233E6EE1BD}" destId="{98C3CCCE-53B4-4617-A9BF-4826AA05C57A}" srcOrd="1" destOrd="0" presId="urn:microsoft.com/office/officeart/2008/layout/LinedList"/>
    <dgm:cxn modelId="{C7DAD105-6AE3-4A8E-815C-8B4858DD81DF}" type="presParOf" srcId="{79D0BFEB-26FF-42AC-9F0B-4BDE60B81CB3}" destId="{67B77611-5A1D-4BEC-9355-BE9D6976704A}" srcOrd="6" destOrd="0" presId="urn:microsoft.com/office/officeart/2008/layout/LinedList"/>
    <dgm:cxn modelId="{DF4E5437-4E5B-4140-8B85-2817BA3D659E}" type="presParOf" srcId="{79D0BFEB-26FF-42AC-9F0B-4BDE60B81CB3}" destId="{FF917CE1-4A1B-4957-B0CE-C67C3BEB9B99}" srcOrd="7" destOrd="0" presId="urn:microsoft.com/office/officeart/2008/layout/LinedList"/>
    <dgm:cxn modelId="{64B7964C-E452-439B-8611-BD4E6C1A9602}" type="presParOf" srcId="{FF917CE1-4A1B-4957-B0CE-C67C3BEB9B99}" destId="{C1B98832-5942-4117-BFEE-8AE67E9E9642}" srcOrd="0" destOrd="0" presId="urn:microsoft.com/office/officeart/2008/layout/LinedList"/>
    <dgm:cxn modelId="{3C7D2AB1-6CEE-4495-8DA2-48C755A84BF9}" type="presParOf" srcId="{FF917CE1-4A1B-4957-B0CE-C67C3BEB9B99}" destId="{98B574EB-D14B-44DC-BE74-7AA12CD349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81B630-FEFB-42D9-ABB2-B436F92EEF0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E696C-F4EF-4DDB-A3ED-A23DF6E4797C}">
      <dgm:prSet/>
      <dgm:spPr/>
      <dgm:t>
        <a:bodyPr/>
        <a:lstStyle/>
        <a:p>
          <a:pPr rtl="0"/>
          <a:r>
            <a:rPr lang="ru-RU" b="1" dirty="0" smtClean="0"/>
            <a:t>Формирование репутации</a:t>
          </a:r>
          <a:endParaRPr lang="ru-RU" b="1" dirty="0"/>
        </a:p>
      </dgm:t>
    </dgm:pt>
    <dgm:pt modelId="{0BCD19A2-F13A-489E-99BE-02C42AF0F814}" type="parTrans" cxnId="{36641866-F603-461B-B784-D4FF5037CD30}">
      <dgm:prSet/>
      <dgm:spPr/>
      <dgm:t>
        <a:bodyPr/>
        <a:lstStyle/>
        <a:p>
          <a:endParaRPr lang="ru-RU"/>
        </a:p>
      </dgm:t>
    </dgm:pt>
    <dgm:pt modelId="{74474C0C-8353-46C1-9BA5-E2327D2EA878}" type="sibTrans" cxnId="{36641866-F603-461B-B784-D4FF5037CD30}">
      <dgm:prSet/>
      <dgm:spPr/>
      <dgm:t>
        <a:bodyPr/>
        <a:lstStyle/>
        <a:p>
          <a:endParaRPr lang="ru-RU"/>
        </a:p>
      </dgm:t>
    </dgm:pt>
    <dgm:pt modelId="{42FC23D3-68ED-442E-B7C4-0DB633140BD2}" type="pres">
      <dgm:prSet presAssocID="{5181B630-FEFB-42D9-ABB2-B436F92EE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02F3F-0831-437E-A815-B3E415C06722}" type="pres">
      <dgm:prSet presAssocID="{5B6E696C-F4EF-4DDB-A3ED-A23DF6E47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8773B-8B30-4F56-B7EF-5BAB477F361E}" type="presOf" srcId="{5B6E696C-F4EF-4DDB-A3ED-A23DF6E4797C}" destId="{77402F3F-0831-437E-A815-B3E415C06722}" srcOrd="0" destOrd="0" presId="urn:microsoft.com/office/officeart/2005/8/layout/vList2"/>
    <dgm:cxn modelId="{4CD3416A-E7A3-4498-9D87-6BD1560CE864}" type="presOf" srcId="{5181B630-FEFB-42D9-ABB2-B436F92EEF0C}" destId="{42FC23D3-68ED-442E-B7C4-0DB633140BD2}" srcOrd="0" destOrd="0" presId="urn:microsoft.com/office/officeart/2005/8/layout/vList2"/>
    <dgm:cxn modelId="{36641866-F603-461B-B784-D4FF5037CD30}" srcId="{5181B630-FEFB-42D9-ABB2-B436F92EEF0C}" destId="{5B6E696C-F4EF-4DDB-A3ED-A23DF6E4797C}" srcOrd="0" destOrd="0" parTransId="{0BCD19A2-F13A-489E-99BE-02C42AF0F814}" sibTransId="{74474C0C-8353-46C1-9BA5-E2327D2EA878}"/>
    <dgm:cxn modelId="{5E3CF76B-72FA-4D42-B17A-0A7DC80DE57D}" type="presParOf" srcId="{42FC23D3-68ED-442E-B7C4-0DB633140BD2}" destId="{77402F3F-0831-437E-A815-B3E415C067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81B630-FEFB-42D9-ABB2-B436F92EEF0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6E696C-F4EF-4DDB-A3ED-A23DF6E4797C}">
      <dgm:prSet/>
      <dgm:spPr/>
      <dgm:t>
        <a:bodyPr/>
        <a:lstStyle/>
        <a:p>
          <a:pPr rtl="0"/>
          <a:r>
            <a:rPr lang="ru-RU" b="1" dirty="0" smtClean="0"/>
            <a:t>Инструмент управления?</a:t>
          </a:r>
          <a:endParaRPr lang="ru-RU" b="1" dirty="0"/>
        </a:p>
      </dgm:t>
    </dgm:pt>
    <dgm:pt modelId="{0BCD19A2-F13A-489E-99BE-02C42AF0F814}" type="parTrans" cxnId="{36641866-F603-461B-B784-D4FF5037CD30}">
      <dgm:prSet/>
      <dgm:spPr/>
      <dgm:t>
        <a:bodyPr/>
        <a:lstStyle/>
        <a:p>
          <a:endParaRPr lang="ru-RU"/>
        </a:p>
      </dgm:t>
    </dgm:pt>
    <dgm:pt modelId="{74474C0C-8353-46C1-9BA5-E2327D2EA878}" type="sibTrans" cxnId="{36641866-F603-461B-B784-D4FF5037CD30}">
      <dgm:prSet/>
      <dgm:spPr/>
      <dgm:t>
        <a:bodyPr/>
        <a:lstStyle/>
        <a:p>
          <a:endParaRPr lang="ru-RU"/>
        </a:p>
      </dgm:t>
    </dgm:pt>
    <dgm:pt modelId="{42FC23D3-68ED-442E-B7C4-0DB633140BD2}" type="pres">
      <dgm:prSet presAssocID="{5181B630-FEFB-42D9-ABB2-B436F92EE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02F3F-0831-437E-A815-B3E415C06722}" type="pres">
      <dgm:prSet presAssocID="{5B6E696C-F4EF-4DDB-A3ED-A23DF6E47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2DC7F-932F-467D-A5D8-5302B9FC82CC}" type="presOf" srcId="{5181B630-FEFB-42D9-ABB2-B436F92EEF0C}" destId="{42FC23D3-68ED-442E-B7C4-0DB633140BD2}" srcOrd="0" destOrd="0" presId="urn:microsoft.com/office/officeart/2005/8/layout/vList2"/>
    <dgm:cxn modelId="{7E886941-47EF-4A3A-9223-BBC98D6C2250}" type="presOf" srcId="{5B6E696C-F4EF-4DDB-A3ED-A23DF6E4797C}" destId="{77402F3F-0831-437E-A815-B3E415C06722}" srcOrd="0" destOrd="0" presId="urn:microsoft.com/office/officeart/2005/8/layout/vList2"/>
    <dgm:cxn modelId="{36641866-F603-461B-B784-D4FF5037CD30}" srcId="{5181B630-FEFB-42D9-ABB2-B436F92EEF0C}" destId="{5B6E696C-F4EF-4DDB-A3ED-A23DF6E4797C}" srcOrd="0" destOrd="0" parTransId="{0BCD19A2-F13A-489E-99BE-02C42AF0F814}" sibTransId="{74474C0C-8353-46C1-9BA5-E2327D2EA878}"/>
    <dgm:cxn modelId="{E45169B9-1DC0-4BF7-A98B-94BD2D20DEC6}" type="presParOf" srcId="{42FC23D3-68ED-442E-B7C4-0DB633140BD2}" destId="{77402F3F-0831-437E-A815-B3E415C067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08D48A-0B5B-4C6A-ADE3-DAB1C3E86C5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E622A-5CDE-4D00-98E6-A8C46F14F1E7}">
      <dgm:prSet/>
      <dgm:spPr/>
      <dgm:t>
        <a:bodyPr/>
        <a:lstStyle/>
        <a:p>
          <a:pPr algn="ctr" rtl="0"/>
          <a:r>
            <a:rPr lang="ru-RU" dirty="0" smtClean="0"/>
            <a:t>Действия, принимаемые в субъектах РФ по результатам НОКО (в </a:t>
          </a:r>
          <a:r>
            <a:rPr lang="ru-RU" dirty="0" err="1" smtClean="0"/>
            <a:t>т.ч</a:t>
          </a:r>
          <a:r>
            <a:rPr lang="ru-RU" dirty="0" smtClean="0"/>
            <a:t>. рейтингов)*:</a:t>
          </a:r>
          <a:endParaRPr lang="ru-RU" dirty="0"/>
        </a:p>
      </dgm:t>
    </dgm:pt>
    <dgm:pt modelId="{FC95AB35-6BB3-495A-AE4A-C282B3E6C81C}" type="parTrans" cxnId="{7311E524-D261-4414-9D3B-11D51312443C}">
      <dgm:prSet/>
      <dgm:spPr/>
      <dgm:t>
        <a:bodyPr/>
        <a:lstStyle/>
        <a:p>
          <a:endParaRPr lang="ru-RU"/>
        </a:p>
      </dgm:t>
    </dgm:pt>
    <dgm:pt modelId="{2FD71005-F227-4C9E-81D8-9829E777A647}" type="sibTrans" cxnId="{7311E524-D261-4414-9D3B-11D51312443C}">
      <dgm:prSet/>
      <dgm:spPr/>
      <dgm:t>
        <a:bodyPr/>
        <a:lstStyle/>
        <a:p>
          <a:endParaRPr lang="ru-RU"/>
        </a:p>
      </dgm:t>
    </dgm:pt>
    <dgm:pt modelId="{DAA8801D-23C5-4279-A3E8-4C77877AC9A0}">
      <dgm:prSet/>
      <dgm:spPr/>
      <dgm:t>
        <a:bodyPr/>
        <a:lstStyle/>
        <a:p>
          <a:pPr rtl="0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Разработка комплекса мер, планов по повышению качества работы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35442078-1412-4329-A70C-DD85E8356137}" type="parTrans" cxnId="{599D5787-EFE2-4F5B-9F20-B772A4A6085B}">
      <dgm:prSet/>
      <dgm:spPr/>
      <dgm:t>
        <a:bodyPr/>
        <a:lstStyle/>
        <a:p>
          <a:endParaRPr lang="ru-RU"/>
        </a:p>
      </dgm:t>
    </dgm:pt>
    <dgm:pt modelId="{CE6A99BA-478D-4BFA-B245-1671AA4F24C5}" type="sibTrans" cxnId="{599D5787-EFE2-4F5B-9F20-B772A4A6085B}">
      <dgm:prSet/>
      <dgm:spPr/>
      <dgm:t>
        <a:bodyPr/>
        <a:lstStyle/>
        <a:p>
          <a:endParaRPr lang="ru-RU"/>
        </a:p>
      </dgm:t>
    </dgm:pt>
    <dgm:pt modelId="{0DD84B71-6EC7-448E-BCD0-255B4F9573E8}">
      <dgm:prSet/>
      <dgm:spPr/>
      <dgm:t>
        <a:bodyPr/>
        <a:lstStyle/>
        <a:p>
          <a:pPr rtl="0"/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Выработка рекомендаций и поручений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CE6D5423-2368-47CB-8EED-ABB25F0BFEB9}" type="parTrans" cxnId="{0B0C38B4-DEBD-4F06-8B05-0A37FD57CC96}">
      <dgm:prSet/>
      <dgm:spPr/>
      <dgm:t>
        <a:bodyPr/>
        <a:lstStyle/>
        <a:p>
          <a:endParaRPr lang="ru-RU"/>
        </a:p>
      </dgm:t>
    </dgm:pt>
    <dgm:pt modelId="{F333A1DA-801C-4855-87D5-9C6BC564E563}" type="sibTrans" cxnId="{0B0C38B4-DEBD-4F06-8B05-0A37FD57CC96}">
      <dgm:prSet/>
      <dgm:spPr/>
      <dgm:t>
        <a:bodyPr/>
        <a:lstStyle/>
        <a:p>
          <a:endParaRPr lang="ru-RU"/>
        </a:p>
      </dgm:t>
    </dgm:pt>
    <dgm:pt modelId="{B74BE5E5-38D3-49DA-84E7-AAA0FBC3853C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3">
                  <a:lumMod val="50000"/>
                </a:schemeClr>
              </a:solidFill>
            </a:rPr>
            <a:t>«Мероприятия стимулирующего характера»</a:t>
          </a:r>
          <a:endParaRPr lang="ru-RU" b="0" dirty="0">
            <a:solidFill>
              <a:schemeClr val="accent3">
                <a:lumMod val="50000"/>
              </a:schemeClr>
            </a:solidFill>
          </a:endParaRPr>
        </a:p>
      </dgm:t>
    </dgm:pt>
    <dgm:pt modelId="{29504790-2DCC-4E80-AAD0-A730262EA6F5}" type="parTrans" cxnId="{198FE9A0-8824-459E-A61F-2BE39025A476}">
      <dgm:prSet/>
      <dgm:spPr/>
      <dgm:t>
        <a:bodyPr/>
        <a:lstStyle/>
        <a:p>
          <a:endParaRPr lang="ru-RU"/>
        </a:p>
      </dgm:t>
    </dgm:pt>
    <dgm:pt modelId="{27362401-9067-4656-994B-C68286F826E3}" type="sibTrans" cxnId="{198FE9A0-8824-459E-A61F-2BE39025A476}">
      <dgm:prSet/>
      <dgm:spPr/>
      <dgm:t>
        <a:bodyPr/>
        <a:lstStyle/>
        <a:p>
          <a:endParaRPr lang="ru-RU"/>
        </a:p>
      </dgm:t>
    </dgm:pt>
    <dgm:pt modelId="{677E4DF0-7101-4F21-A3DC-D90E7F6C257D}">
      <dgm:prSet/>
      <dgm:spPr/>
      <dgm:t>
        <a:bodyPr/>
        <a:lstStyle/>
        <a:p>
          <a:pPr rtl="0"/>
          <a:r>
            <a:rPr lang="ru-RU" dirty="0" smtClean="0"/>
            <a:t>Реорганизация путем присоединения «слабых» к «сильным»</a:t>
          </a:r>
          <a:endParaRPr lang="ru-RU" dirty="0"/>
        </a:p>
      </dgm:t>
    </dgm:pt>
    <dgm:pt modelId="{59F78F92-C231-4B1A-ADAF-BB6FCC37C621}" type="parTrans" cxnId="{4332A537-6EDF-4A5C-AE3A-157B0CF44335}">
      <dgm:prSet/>
      <dgm:spPr/>
      <dgm:t>
        <a:bodyPr/>
        <a:lstStyle/>
        <a:p>
          <a:endParaRPr lang="ru-RU"/>
        </a:p>
      </dgm:t>
    </dgm:pt>
    <dgm:pt modelId="{F4EC0D84-0F6E-4BBA-9052-1D83BF3429FA}" type="sibTrans" cxnId="{4332A537-6EDF-4A5C-AE3A-157B0CF44335}">
      <dgm:prSet/>
      <dgm:spPr/>
      <dgm:t>
        <a:bodyPr/>
        <a:lstStyle/>
        <a:p>
          <a:endParaRPr lang="ru-RU"/>
        </a:p>
      </dgm:t>
    </dgm:pt>
    <dgm:pt modelId="{92395CF4-9936-40E9-A3A6-728D1FAED17A}">
      <dgm:prSet/>
      <dgm:spPr/>
      <dgm:t>
        <a:bodyPr/>
        <a:lstStyle/>
        <a:p>
          <a:pPr rtl="0"/>
          <a:r>
            <a:rPr lang="ru-RU" dirty="0" smtClean="0"/>
            <a:t>Смена руководителей в «слабых» ОО</a:t>
          </a:r>
          <a:endParaRPr lang="ru-RU" dirty="0"/>
        </a:p>
      </dgm:t>
    </dgm:pt>
    <dgm:pt modelId="{028D469D-865A-4454-8FFB-D568172E7208}" type="parTrans" cxnId="{E02602F6-5480-4F5F-A0A4-61A5EF966953}">
      <dgm:prSet/>
      <dgm:spPr/>
      <dgm:t>
        <a:bodyPr/>
        <a:lstStyle/>
        <a:p>
          <a:endParaRPr lang="ru-RU"/>
        </a:p>
      </dgm:t>
    </dgm:pt>
    <dgm:pt modelId="{4080240F-4CE8-4174-85D7-91DD3A5F8886}" type="sibTrans" cxnId="{E02602F6-5480-4F5F-A0A4-61A5EF966953}">
      <dgm:prSet/>
      <dgm:spPr/>
      <dgm:t>
        <a:bodyPr/>
        <a:lstStyle/>
        <a:p>
          <a:endParaRPr lang="ru-RU"/>
        </a:p>
      </dgm:t>
    </dgm:pt>
    <dgm:pt modelId="{DAAE8779-23B0-4194-90AF-E07D3660E782}">
      <dgm:prSet/>
      <dgm:spPr/>
      <dgm:t>
        <a:bodyPr/>
        <a:lstStyle/>
        <a:p>
          <a:pPr rtl="0"/>
          <a:r>
            <a:rPr lang="ru-RU" smtClean="0"/>
            <a:t>Обмен опытом с «лучшими»</a:t>
          </a:r>
          <a:endParaRPr lang="ru-RU"/>
        </a:p>
      </dgm:t>
    </dgm:pt>
    <dgm:pt modelId="{D2BC618A-9580-4C28-8D1A-B9E24317F366}" type="parTrans" cxnId="{257EE2A3-29C8-4703-9EFC-B5EAEA40B352}">
      <dgm:prSet/>
      <dgm:spPr/>
      <dgm:t>
        <a:bodyPr/>
        <a:lstStyle/>
        <a:p>
          <a:endParaRPr lang="ru-RU"/>
        </a:p>
      </dgm:t>
    </dgm:pt>
    <dgm:pt modelId="{E991F233-F4D7-4BC5-B57C-B3C32D870BCF}" type="sibTrans" cxnId="{257EE2A3-29C8-4703-9EFC-B5EAEA40B352}">
      <dgm:prSet/>
      <dgm:spPr/>
      <dgm:t>
        <a:bodyPr/>
        <a:lstStyle/>
        <a:p>
          <a:endParaRPr lang="ru-RU"/>
        </a:p>
      </dgm:t>
    </dgm:pt>
    <dgm:pt modelId="{0FF6FEDD-14FF-47FB-8DE0-08DDABA5B433}">
      <dgm:prSet/>
      <dgm:spPr/>
      <dgm:t>
        <a:bodyPr/>
        <a:lstStyle/>
        <a:p>
          <a:pPr rtl="0"/>
          <a:r>
            <a:rPr lang="ru-RU" dirty="0" smtClean="0"/>
            <a:t>Обучение по вопросам повышения качества</a:t>
          </a:r>
          <a:endParaRPr lang="ru-RU" dirty="0"/>
        </a:p>
      </dgm:t>
    </dgm:pt>
    <dgm:pt modelId="{6CE2B2D3-3DFB-42D1-890C-FD8E628A5520}" type="parTrans" cxnId="{CA26554F-70F3-4F59-8A9F-51762DCF6502}">
      <dgm:prSet/>
      <dgm:spPr/>
      <dgm:t>
        <a:bodyPr/>
        <a:lstStyle/>
        <a:p>
          <a:endParaRPr lang="ru-RU"/>
        </a:p>
      </dgm:t>
    </dgm:pt>
    <dgm:pt modelId="{D8BF8BDA-2D2A-4780-A8EB-BF04990E80F1}" type="sibTrans" cxnId="{CA26554F-70F3-4F59-8A9F-51762DCF6502}">
      <dgm:prSet/>
      <dgm:spPr/>
      <dgm:t>
        <a:bodyPr/>
        <a:lstStyle/>
        <a:p>
          <a:endParaRPr lang="ru-RU"/>
        </a:p>
      </dgm:t>
    </dgm:pt>
    <dgm:pt modelId="{C7EAEFAB-1F41-44DD-9FD0-CD5D042931A1}">
      <dgm:prSet/>
      <dgm:spPr/>
      <dgm:t>
        <a:bodyPr/>
        <a:lstStyle/>
        <a:p>
          <a:pPr rtl="0"/>
          <a:r>
            <a:rPr lang="ru-RU" b="0" dirty="0" smtClean="0">
              <a:solidFill>
                <a:srgbClr val="0070C0"/>
              </a:solidFill>
            </a:rPr>
            <a:t>Реконструкция помещений</a:t>
          </a:r>
          <a:endParaRPr lang="ru-RU" b="0" dirty="0">
            <a:solidFill>
              <a:srgbClr val="0070C0"/>
            </a:solidFill>
          </a:endParaRPr>
        </a:p>
      </dgm:t>
    </dgm:pt>
    <dgm:pt modelId="{DBC07171-963A-4201-945F-CE69BFE9B1FA}" type="parTrans" cxnId="{9449921D-659F-425A-81A8-418B3BF7BC89}">
      <dgm:prSet/>
      <dgm:spPr/>
      <dgm:t>
        <a:bodyPr/>
        <a:lstStyle/>
        <a:p>
          <a:endParaRPr lang="ru-RU"/>
        </a:p>
      </dgm:t>
    </dgm:pt>
    <dgm:pt modelId="{4ED94665-1933-4F68-BCCD-645D2E9A4875}" type="sibTrans" cxnId="{9449921D-659F-425A-81A8-418B3BF7BC89}">
      <dgm:prSet/>
      <dgm:spPr/>
      <dgm:t>
        <a:bodyPr/>
        <a:lstStyle/>
        <a:p>
          <a:endParaRPr lang="ru-RU"/>
        </a:p>
      </dgm:t>
    </dgm:pt>
    <dgm:pt modelId="{60A001B2-0DB6-44E4-9B94-E8D8D974F269}">
      <dgm:prSet/>
      <dgm:spPr/>
      <dgm:t>
        <a:bodyPr/>
        <a:lstStyle/>
        <a:p>
          <a:pPr rtl="0"/>
          <a:r>
            <a:rPr lang="ru-RU" b="0" dirty="0" smtClean="0">
              <a:solidFill>
                <a:srgbClr val="0070C0"/>
              </a:solidFill>
            </a:rPr>
            <a:t>Совершенствование материально-технической базы организаций </a:t>
          </a:r>
          <a:endParaRPr lang="ru-RU" b="0" dirty="0">
            <a:solidFill>
              <a:srgbClr val="0070C0"/>
            </a:solidFill>
          </a:endParaRPr>
        </a:p>
      </dgm:t>
    </dgm:pt>
    <dgm:pt modelId="{A4A0C7B0-0B33-4595-B18C-EAD6BE90D63B}" type="parTrans" cxnId="{AB28042F-A6D8-4268-AB9A-D5F1B697D127}">
      <dgm:prSet/>
      <dgm:spPr/>
      <dgm:t>
        <a:bodyPr/>
        <a:lstStyle/>
        <a:p>
          <a:endParaRPr lang="ru-RU"/>
        </a:p>
      </dgm:t>
    </dgm:pt>
    <dgm:pt modelId="{C9723859-96FA-4CAA-B921-E0C3A2208CBC}" type="sibTrans" cxnId="{AB28042F-A6D8-4268-AB9A-D5F1B697D127}">
      <dgm:prSet/>
      <dgm:spPr/>
      <dgm:t>
        <a:bodyPr/>
        <a:lstStyle/>
        <a:p>
          <a:endParaRPr lang="ru-RU"/>
        </a:p>
      </dgm:t>
    </dgm:pt>
    <dgm:pt modelId="{B39B9B7E-325A-4BC1-B25C-3EB11CC8B36D}" type="pres">
      <dgm:prSet presAssocID="{5A08D48A-0B5B-4C6A-ADE3-DAB1C3E86C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583F0-0C61-4916-8637-A5708451524C}" type="pres">
      <dgm:prSet presAssocID="{ED2E622A-5CDE-4D00-98E6-A8C46F14F1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BA36C-2C82-4DB5-ADB3-1C6952E126D8}" type="pres">
      <dgm:prSet presAssocID="{ED2E622A-5CDE-4D00-98E6-A8C46F14F1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EF323-1BA2-4999-A5DB-92BC21874FB8}" type="presOf" srcId="{ED2E622A-5CDE-4D00-98E6-A8C46F14F1E7}" destId="{F54583F0-0C61-4916-8637-A5708451524C}" srcOrd="0" destOrd="0" presId="urn:microsoft.com/office/officeart/2005/8/layout/vList2"/>
    <dgm:cxn modelId="{1238F294-F1B1-4F0E-B5B3-04E873A379E4}" type="presOf" srcId="{0DD84B71-6EC7-448E-BCD0-255B4F9573E8}" destId="{188BA36C-2C82-4DB5-ADB3-1C6952E126D8}" srcOrd="0" destOrd="1" presId="urn:microsoft.com/office/officeart/2005/8/layout/vList2"/>
    <dgm:cxn modelId="{F0F166AD-FFE7-43BA-A8D4-DE1177762812}" type="presOf" srcId="{677E4DF0-7101-4F21-A3DC-D90E7F6C257D}" destId="{188BA36C-2C82-4DB5-ADB3-1C6952E126D8}" srcOrd="0" destOrd="3" presId="urn:microsoft.com/office/officeart/2005/8/layout/vList2"/>
    <dgm:cxn modelId="{411AA594-0246-41C6-B82D-E1492377531B}" type="presOf" srcId="{B74BE5E5-38D3-49DA-84E7-AAA0FBC3853C}" destId="{188BA36C-2C82-4DB5-ADB3-1C6952E126D8}" srcOrd="0" destOrd="2" presId="urn:microsoft.com/office/officeart/2005/8/layout/vList2"/>
    <dgm:cxn modelId="{257EE2A3-29C8-4703-9EFC-B5EAEA40B352}" srcId="{ED2E622A-5CDE-4D00-98E6-A8C46F14F1E7}" destId="{DAAE8779-23B0-4194-90AF-E07D3660E782}" srcOrd="5" destOrd="0" parTransId="{D2BC618A-9580-4C28-8D1A-B9E24317F366}" sibTransId="{E991F233-F4D7-4BC5-B57C-B3C32D870BCF}"/>
    <dgm:cxn modelId="{599D5787-EFE2-4F5B-9F20-B772A4A6085B}" srcId="{ED2E622A-5CDE-4D00-98E6-A8C46F14F1E7}" destId="{DAA8801D-23C5-4279-A3E8-4C77877AC9A0}" srcOrd="0" destOrd="0" parTransId="{35442078-1412-4329-A70C-DD85E8356137}" sibTransId="{CE6A99BA-478D-4BFA-B245-1671AA4F24C5}"/>
    <dgm:cxn modelId="{9449921D-659F-425A-81A8-418B3BF7BC89}" srcId="{ED2E622A-5CDE-4D00-98E6-A8C46F14F1E7}" destId="{C7EAEFAB-1F41-44DD-9FD0-CD5D042931A1}" srcOrd="7" destOrd="0" parTransId="{DBC07171-963A-4201-945F-CE69BFE9B1FA}" sibTransId="{4ED94665-1933-4F68-BCCD-645D2E9A4875}"/>
    <dgm:cxn modelId="{C02A8E70-D3C1-4820-B8C8-2127435F484C}" type="presOf" srcId="{92395CF4-9936-40E9-A3A6-728D1FAED17A}" destId="{188BA36C-2C82-4DB5-ADB3-1C6952E126D8}" srcOrd="0" destOrd="4" presId="urn:microsoft.com/office/officeart/2005/8/layout/vList2"/>
    <dgm:cxn modelId="{8379EF15-B360-4C6E-9070-E9EEB0467B20}" type="presOf" srcId="{5A08D48A-0B5B-4C6A-ADE3-DAB1C3E86C5C}" destId="{B39B9B7E-325A-4BC1-B25C-3EB11CC8B36D}" srcOrd="0" destOrd="0" presId="urn:microsoft.com/office/officeart/2005/8/layout/vList2"/>
    <dgm:cxn modelId="{7311E524-D261-4414-9D3B-11D51312443C}" srcId="{5A08D48A-0B5B-4C6A-ADE3-DAB1C3E86C5C}" destId="{ED2E622A-5CDE-4D00-98E6-A8C46F14F1E7}" srcOrd="0" destOrd="0" parTransId="{FC95AB35-6BB3-495A-AE4A-C282B3E6C81C}" sibTransId="{2FD71005-F227-4C9E-81D8-9829E777A647}"/>
    <dgm:cxn modelId="{E02602F6-5480-4F5F-A0A4-61A5EF966953}" srcId="{ED2E622A-5CDE-4D00-98E6-A8C46F14F1E7}" destId="{92395CF4-9936-40E9-A3A6-728D1FAED17A}" srcOrd="4" destOrd="0" parTransId="{028D469D-865A-4454-8FFB-D568172E7208}" sibTransId="{4080240F-4CE8-4174-85D7-91DD3A5F8886}"/>
    <dgm:cxn modelId="{198FE9A0-8824-459E-A61F-2BE39025A476}" srcId="{ED2E622A-5CDE-4D00-98E6-A8C46F14F1E7}" destId="{B74BE5E5-38D3-49DA-84E7-AAA0FBC3853C}" srcOrd="2" destOrd="0" parTransId="{29504790-2DCC-4E80-AAD0-A730262EA6F5}" sibTransId="{27362401-9067-4656-994B-C68286F826E3}"/>
    <dgm:cxn modelId="{BB37D052-9EC1-46D5-ADA5-DA614F7EBEC0}" type="presOf" srcId="{DAAE8779-23B0-4194-90AF-E07D3660E782}" destId="{188BA36C-2C82-4DB5-ADB3-1C6952E126D8}" srcOrd="0" destOrd="5" presId="urn:microsoft.com/office/officeart/2005/8/layout/vList2"/>
    <dgm:cxn modelId="{83C146B9-DC77-4979-A037-52786C325FC6}" type="presOf" srcId="{0FF6FEDD-14FF-47FB-8DE0-08DDABA5B433}" destId="{188BA36C-2C82-4DB5-ADB3-1C6952E126D8}" srcOrd="0" destOrd="6" presId="urn:microsoft.com/office/officeart/2005/8/layout/vList2"/>
    <dgm:cxn modelId="{ABD92DE7-3DEA-4E65-BB54-5790F1BC3BA1}" type="presOf" srcId="{DAA8801D-23C5-4279-A3E8-4C77877AC9A0}" destId="{188BA36C-2C82-4DB5-ADB3-1C6952E126D8}" srcOrd="0" destOrd="0" presId="urn:microsoft.com/office/officeart/2005/8/layout/vList2"/>
    <dgm:cxn modelId="{0B0C38B4-DEBD-4F06-8B05-0A37FD57CC96}" srcId="{ED2E622A-5CDE-4D00-98E6-A8C46F14F1E7}" destId="{0DD84B71-6EC7-448E-BCD0-255B4F9573E8}" srcOrd="1" destOrd="0" parTransId="{CE6D5423-2368-47CB-8EED-ABB25F0BFEB9}" sibTransId="{F333A1DA-801C-4855-87D5-9C6BC564E563}"/>
    <dgm:cxn modelId="{4332A537-6EDF-4A5C-AE3A-157B0CF44335}" srcId="{ED2E622A-5CDE-4D00-98E6-A8C46F14F1E7}" destId="{677E4DF0-7101-4F21-A3DC-D90E7F6C257D}" srcOrd="3" destOrd="0" parTransId="{59F78F92-C231-4B1A-ADAF-BB6FCC37C621}" sibTransId="{F4EC0D84-0F6E-4BBA-9052-1D83BF3429FA}"/>
    <dgm:cxn modelId="{AB28042F-A6D8-4268-AB9A-D5F1B697D127}" srcId="{ED2E622A-5CDE-4D00-98E6-A8C46F14F1E7}" destId="{60A001B2-0DB6-44E4-9B94-E8D8D974F269}" srcOrd="8" destOrd="0" parTransId="{A4A0C7B0-0B33-4595-B18C-EAD6BE90D63B}" sibTransId="{C9723859-96FA-4CAA-B921-E0C3A2208CBC}"/>
    <dgm:cxn modelId="{CA26554F-70F3-4F59-8A9F-51762DCF6502}" srcId="{ED2E622A-5CDE-4D00-98E6-A8C46F14F1E7}" destId="{0FF6FEDD-14FF-47FB-8DE0-08DDABA5B433}" srcOrd="6" destOrd="0" parTransId="{6CE2B2D3-3DFB-42D1-890C-FD8E628A5520}" sibTransId="{D8BF8BDA-2D2A-4780-A8EB-BF04990E80F1}"/>
    <dgm:cxn modelId="{B4B0B260-7429-47B0-926B-4B7964751EF3}" type="presOf" srcId="{60A001B2-0DB6-44E4-9B94-E8D8D974F269}" destId="{188BA36C-2C82-4DB5-ADB3-1C6952E126D8}" srcOrd="0" destOrd="8" presId="urn:microsoft.com/office/officeart/2005/8/layout/vList2"/>
    <dgm:cxn modelId="{1610D5BE-4EF1-4548-BA98-00B2B8A82859}" type="presOf" srcId="{C7EAEFAB-1F41-44DD-9FD0-CD5D042931A1}" destId="{188BA36C-2C82-4DB5-ADB3-1C6952E126D8}" srcOrd="0" destOrd="7" presId="urn:microsoft.com/office/officeart/2005/8/layout/vList2"/>
    <dgm:cxn modelId="{51858CA1-57AC-4667-8C15-3C1EE8ECF354}" type="presParOf" srcId="{B39B9B7E-325A-4BC1-B25C-3EB11CC8B36D}" destId="{F54583F0-0C61-4916-8637-A5708451524C}" srcOrd="0" destOrd="0" presId="urn:microsoft.com/office/officeart/2005/8/layout/vList2"/>
    <dgm:cxn modelId="{258EB3C5-6DDC-41AB-B7C5-AA915EC3B38A}" type="presParOf" srcId="{B39B9B7E-325A-4BC1-B25C-3EB11CC8B36D}" destId="{188BA36C-2C82-4DB5-ADB3-1C6952E126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537036-A0A6-4F8B-964D-611770D3C42F}" type="doc">
      <dgm:prSet loTypeId="urn:microsoft.com/office/officeart/2005/8/layout/gear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71F958-110B-449E-A6E9-75AEC6E12F9E}">
      <dgm:prSet custT="1"/>
      <dgm:spPr/>
      <dgm:t>
        <a:bodyPr/>
        <a:lstStyle/>
        <a:p>
          <a:pPr rtl="0"/>
          <a:r>
            <a:rPr lang="ru-RU" sz="1800" b="1" dirty="0" smtClean="0"/>
            <a:t>Множествен-</a:t>
          </a:r>
          <a:r>
            <a:rPr lang="ru-RU" sz="1800" b="1" dirty="0" err="1" smtClean="0"/>
            <a:t>ность</a:t>
          </a:r>
          <a:r>
            <a:rPr lang="ru-RU" sz="1800" b="1" dirty="0" smtClean="0"/>
            <a:t> рейтингов</a:t>
          </a:r>
          <a:endParaRPr lang="en-US" sz="1800" b="1" dirty="0" smtClean="0"/>
        </a:p>
        <a:p>
          <a:pPr rtl="0"/>
          <a:endParaRPr lang="ru-RU" sz="1800" b="1" dirty="0"/>
        </a:p>
      </dgm:t>
    </dgm:pt>
    <dgm:pt modelId="{569FA972-B312-46F4-9CBF-5DE224862227}" type="parTrans" cxnId="{6DC0FF1F-5170-472A-9A04-49BFEAA9EC68}">
      <dgm:prSet/>
      <dgm:spPr/>
      <dgm:t>
        <a:bodyPr/>
        <a:lstStyle/>
        <a:p>
          <a:endParaRPr lang="ru-RU"/>
        </a:p>
      </dgm:t>
    </dgm:pt>
    <dgm:pt modelId="{EC375317-0B19-42BB-9B54-8FC584728D84}" type="sibTrans" cxnId="{6DC0FF1F-5170-472A-9A04-49BFEAA9EC68}">
      <dgm:prSet/>
      <dgm:spPr/>
      <dgm:t>
        <a:bodyPr/>
        <a:lstStyle/>
        <a:p>
          <a:endParaRPr lang="ru-RU"/>
        </a:p>
      </dgm:t>
    </dgm:pt>
    <dgm:pt modelId="{CA1AAA85-2BA1-4D5F-BF63-4D9D155F83B0}">
      <dgm:prSet custT="1"/>
      <dgm:spPr/>
      <dgm:t>
        <a:bodyPr/>
        <a:lstStyle/>
        <a:p>
          <a:pPr rtl="0"/>
          <a:r>
            <a:rPr lang="ru-RU" sz="1800" b="1" dirty="0" err="1" smtClean="0"/>
            <a:t>Ренкинги</a:t>
          </a:r>
          <a:r>
            <a:rPr lang="ru-RU" sz="1800" b="1" dirty="0" smtClean="0"/>
            <a:t>, базы данных</a:t>
          </a:r>
          <a:endParaRPr lang="ru-RU" sz="1800" b="1" dirty="0"/>
        </a:p>
      </dgm:t>
    </dgm:pt>
    <dgm:pt modelId="{15134F28-F52B-4FBE-B26D-AF73D41B36DE}" type="parTrans" cxnId="{AA2ED339-1A0B-44F9-A616-FF104F861389}">
      <dgm:prSet/>
      <dgm:spPr/>
      <dgm:t>
        <a:bodyPr/>
        <a:lstStyle/>
        <a:p>
          <a:endParaRPr lang="ru-RU"/>
        </a:p>
      </dgm:t>
    </dgm:pt>
    <dgm:pt modelId="{3400C38C-2A4B-4481-8A08-CD60C7FE9B5F}" type="sibTrans" cxnId="{AA2ED339-1A0B-44F9-A616-FF104F861389}">
      <dgm:prSet/>
      <dgm:spPr/>
      <dgm:t>
        <a:bodyPr/>
        <a:lstStyle/>
        <a:p>
          <a:endParaRPr lang="ru-RU"/>
        </a:p>
      </dgm:t>
    </dgm:pt>
    <dgm:pt modelId="{6FDBA01B-F56A-4FC1-9FDA-E33E87E36F22}">
      <dgm:prSet custT="1"/>
      <dgm:spPr/>
      <dgm:t>
        <a:bodyPr/>
        <a:lstStyle/>
        <a:p>
          <a:pPr rtl="0"/>
          <a:r>
            <a:rPr lang="ru-RU" sz="1800" b="1" dirty="0" err="1" smtClean="0"/>
            <a:t>Контекс-туализа-ция</a:t>
          </a:r>
          <a:endParaRPr lang="ru-RU" sz="1800" b="1" dirty="0"/>
        </a:p>
      </dgm:t>
    </dgm:pt>
    <dgm:pt modelId="{4BCF9F28-E67A-4267-A39C-D6AD3FA104EF}" type="parTrans" cxnId="{A172DDEA-B285-4848-88C4-EE7F67807C7B}">
      <dgm:prSet/>
      <dgm:spPr/>
      <dgm:t>
        <a:bodyPr/>
        <a:lstStyle/>
        <a:p>
          <a:endParaRPr lang="ru-RU"/>
        </a:p>
      </dgm:t>
    </dgm:pt>
    <dgm:pt modelId="{84E3D1C0-4B91-4313-B286-CC5C7E47B3D6}" type="sibTrans" cxnId="{A172DDEA-B285-4848-88C4-EE7F67807C7B}">
      <dgm:prSet/>
      <dgm:spPr/>
      <dgm:t>
        <a:bodyPr/>
        <a:lstStyle/>
        <a:p>
          <a:endParaRPr lang="ru-RU"/>
        </a:p>
      </dgm:t>
    </dgm:pt>
    <dgm:pt modelId="{7E9195E4-5A43-410C-9223-11AF897621DF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rgbClr val="C00000"/>
              </a:solidFill>
            </a:rPr>
            <a:t>«Однобокость» информации</a:t>
          </a:r>
          <a:endParaRPr lang="ru-RU" sz="1600" b="1" dirty="0">
            <a:solidFill>
              <a:srgbClr val="C00000"/>
            </a:solidFill>
          </a:endParaRPr>
        </a:p>
      </dgm:t>
    </dgm:pt>
    <dgm:pt modelId="{B520D7EF-70AF-4983-909F-DE8EF6BD4B58}" type="parTrans" cxnId="{7E40DB53-6FAA-42C9-A476-307527011738}">
      <dgm:prSet/>
      <dgm:spPr/>
      <dgm:t>
        <a:bodyPr/>
        <a:lstStyle/>
        <a:p>
          <a:endParaRPr lang="ru-RU"/>
        </a:p>
      </dgm:t>
    </dgm:pt>
    <dgm:pt modelId="{4BD8ABAA-F4BF-4A4A-93FA-8A355D424F04}" type="sibTrans" cxnId="{7E40DB53-6FAA-42C9-A476-307527011738}">
      <dgm:prSet/>
      <dgm:spPr/>
      <dgm:t>
        <a:bodyPr/>
        <a:lstStyle/>
        <a:p>
          <a:endParaRPr lang="ru-RU"/>
        </a:p>
      </dgm:t>
    </dgm:pt>
    <dgm:pt modelId="{2A2648F6-08C4-4AD7-888A-4CDC3ADFC5B8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«Чужие приоритеты» 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44CE0351-7D42-4680-9177-DD5C773108EA}" type="parTrans" cxnId="{45528F41-1F39-4F58-819E-12985D965A3D}">
      <dgm:prSet/>
      <dgm:spPr/>
      <dgm:t>
        <a:bodyPr/>
        <a:lstStyle/>
        <a:p>
          <a:endParaRPr lang="ru-RU"/>
        </a:p>
      </dgm:t>
    </dgm:pt>
    <dgm:pt modelId="{0DD77907-F879-4FFD-A1DA-57CE4E2423AE}" type="sibTrans" cxnId="{45528F41-1F39-4F58-819E-12985D965A3D}">
      <dgm:prSet/>
      <dgm:spPr/>
      <dgm:t>
        <a:bodyPr/>
        <a:lstStyle/>
        <a:p>
          <a:endParaRPr lang="ru-RU"/>
        </a:p>
      </dgm:t>
    </dgm:pt>
    <dgm:pt modelId="{BAAAB03B-23A4-492F-8BAB-6D08128EE657}">
      <dgm:prSet custT="1"/>
      <dgm:spPr/>
      <dgm:t>
        <a:bodyPr/>
        <a:lstStyle/>
        <a:p>
          <a:pPr algn="ctr" rtl="0"/>
          <a:r>
            <a:rPr lang="en-US" sz="1600" b="1" dirty="0" smtClean="0">
              <a:solidFill>
                <a:srgbClr val="7030A0"/>
              </a:solidFill>
            </a:rPr>
            <a:t>   </a:t>
          </a:r>
          <a:r>
            <a:rPr lang="ru-RU" sz="1600" b="1" dirty="0" smtClean="0">
              <a:solidFill>
                <a:srgbClr val="7030A0"/>
              </a:solidFill>
            </a:rPr>
            <a:t>«Всех под одну гребенку»</a:t>
          </a:r>
          <a:endParaRPr lang="ru-RU" sz="1600" b="1" dirty="0">
            <a:solidFill>
              <a:srgbClr val="7030A0"/>
            </a:solidFill>
          </a:endParaRPr>
        </a:p>
      </dgm:t>
    </dgm:pt>
    <dgm:pt modelId="{0B6F6CE3-6E36-400C-B425-BCB80FA397AA}" type="parTrans" cxnId="{1BC0441E-8F50-427D-A194-F61794A1FFA1}">
      <dgm:prSet/>
      <dgm:spPr/>
      <dgm:t>
        <a:bodyPr/>
        <a:lstStyle/>
        <a:p>
          <a:endParaRPr lang="ru-RU"/>
        </a:p>
      </dgm:t>
    </dgm:pt>
    <dgm:pt modelId="{3E327849-441D-4936-935A-0D2CB1004A7B}" type="sibTrans" cxnId="{1BC0441E-8F50-427D-A194-F61794A1FFA1}">
      <dgm:prSet/>
      <dgm:spPr/>
      <dgm:t>
        <a:bodyPr/>
        <a:lstStyle/>
        <a:p>
          <a:endParaRPr lang="ru-RU"/>
        </a:p>
      </dgm:t>
    </dgm:pt>
    <dgm:pt modelId="{55574D48-1D2A-44AB-86F1-DAE7D85982A2}">
      <dgm:prSet custT="1"/>
      <dgm:spPr/>
      <dgm:t>
        <a:bodyPr/>
        <a:lstStyle/>
        <a:p>
          <a:pPr algn="ctr" rtl="0"/>
          <a:endParaRPr lang="ru-RU" sz="800" b="1" dirty="0">
            <a:solidFill>
              <a:schemeClr val="accent3">
                <a:lumMod val="50000"/>
              </a:schemeClr>
            </a:solidFill>
          </a:endParaRPr>
        </a:p>
      </dgm:t>
    </dgm:pt>
    <dgm:pt modelId="{A5179866-F4D5-4136-AF69-982D4560D267}" type="parTrans" cxnId="{9D06AF8F-844E-4A7A-9F4F-F7125F74AE0A}">
      <dgm:prSet/>
      <dgm:spPr/>
      <dgm:t>
        <a:bodyPr/>
        <a:lstStyle/>
        <a:p>
          <a:endParaRPr lang="ru-RU"/>
        </a:p>
      </dgm:t>
    </dgm:pt>
    <dgm:pt modelId="{A31C8467-7A10-4E74-9110-B29EDA798D31}" type="sibTrans" cxnId="{9D06AF8F-844E-4A7A-9F4F-F7125F74AE0A}">
      <dgm:prSet/>
      <dgm:spPr/>
      <dgm:t>
        <a:bodyPr/>
        <a:lstStyle/>
        <a:p>
          <a:endParaRPr lang="ru-RU"/>
        </a:p>
      </dgm:t>
    </dgm:pt>
    <dgm:pt modelId="{B799BF39-A56C-4FFF-9A9A-8971E1C71C3C}" type="pres">
      <dgm:prSet presAssocID="{12537036-A0A6-4F8B-964D-611770D3C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74135-77A4-44F2-BD8A-B8E119C3C689}" type="pres">
      <dgm:prSet presAssocID="{4771F958-110B-449E-A6E9-75AEC6E12F9E}" presName="gear1" presStyleLbl="node1" presStyleIdx="0" presStyleCnt="3" custAng="21365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22329-852E-4FF3-B593-E02ADC383573}" type="pres">
      <dgm:prSet presAssocID="{4771F958-110B-449E-A6E9-75AEC6E12F9E}" presName="gear1srcNode" presStyleLbl="node1" presStyleIdx="0" presStyleCnt="3"/>
      <dgm:spPr/>
      <dgm:t>
        <a:bodyPr/>
        <a:lstStyle/>
        <a:p>
          <a:endParaRPr lang="ru-RU"/>
        </a:p>
      </dgm:t>
    </dgm:pt>
    <dgm:pt modelId="{AD6A387D-985B-4206-B7B8-BF45EB528450}" type="pres">
      <dgm:prSet presAssocID="{4771F958-110B-449E-A6E9-75AEC6E12F9E}" presName="gear1dstNode" presStyleLbl="node1" presStyleIdx="0" presStyleCnt="3"/>
      <dgm:spPr/>
      <dgm:t>
        <a:bodyPr/>
        <a:lstStyle/>
        <a:p>
          <a:endParaRPr lang="ru-RU"/>
        </a:p>
      </dgm:t>
    </dgm:pt>
    <dgm:pt modelId="{2D122E87-383D-4E64-8A0F-6A0D1EAED6C7}" type="pres">
      <dgm:prSet presAssocID="{4771F958-110B-449E-A6E9-75AEC6E12F9E}" presName="gear1ch" presStyleLbl="fgAcc1" presStyleIdx="0" presStyleCnt="3" custAng="20957962" custScaleX="129708" custScaleY="69609" custLinFactNeighborX="58834" custLinFactNeighborY="-13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513D5-7C74-4331-8227-8CF5F9781864}" type="pres">
      <dgm:prSet presAssocID="{CA1AAA85-2BA1-4D5F-BF63-4D9D155F83B0}" presName="gear2" presStyleLbl="node1" presStyleIdx="1" presStyleCnt="3" custAng="21348471" custScaleX="130285" custScaleY="125810" custLinFactNeighborX="-10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CD056-D9BC-4295-B292-F68F4D635324}" type="pres">
      <dgm:prSet presAssocID="{CA1AAA85-2BA1-4D5F-BF63-4D9D155F83B0}" presName="gear2srcNode" presStyleLbl="node1" presStyleIdx="1" presStyleCnt="3"/>
      <dgm:spPr/>
      <dgm:t>
        <a:bodyPr/>
        <a:lstStyle/>
        <a:p>
          <a:endParaRPr lang="ru-RU"/>
        </a:p>
      </dgm:t>
    </dgm:pt>
    <dgm:pt modelId="{CAEF2D6D-538E-4861-900D-244029BC6E46}" type="pres">
      <dgm:prSet presAssocID="{CA1AAA85-2BA1-4D5F-BF63-4D9D155F83B0}" presName="gear2dstNode" presStyleLbl="node1" presStyleIdx="1" presStyleCnt="3"/>
      <dgm:spPr/>
      <dgm:t>
        <a:bodyPr/>
        <a:lstStyle/>
        <a:p>
          <a:endParaRPr lang="ru-RU"/>
        </a:p>
      </dgm:t>
    </dgm:pt>
    <dgm:pt modelId="{7B5F06ED-EEBE-4828-AB3D-3FCC0DDE6736}" type="pres">
      <dgm:prSet presAssocID="{CA1AAA85-2BA1-4D5F-BF63-4D9D155F83B0}" presName="gear2ch" presStyleLbl="fgAcc1" presStyleIdx="1" presStyleCnt="3" custAng="539256" custScaleY="77725" custLinFactNeighborY="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4F10-202D-48CB-9F72-EAD93DC5F9D8}" type="pres">
      <dgm:prSet presAssocID="{6FDBA01B-F56A-4FC1-9FDA-E33E87E36F22}" presName="gear3" presStyleLbl="node1" presStyleIdx="2" presStyleCnt="3" custAng="676809" custLinFactNeighborX="4717" custLinFactNeighborY="-3118"/>
      <dgm:spPr/>
      <dgm:t>
        <a:bodyPr/>
        <a:lstStyle/>
        <a:p>
          <a:endParaRPr lang="ru-RU"/>
        </a:p>
      </dgm:t>
    </dgm:pt>
    <dgm:pt modelId="{F4BF0DD2-76E7-43F9-96A9-06196A72DF6C}" type="pres">
      <dgm:prSet presAssocID="{6FDBA01B-F56A-4FC1-9FDA-E33E87E36F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B0CA-DBB4-4CDA-8B5B-B18D081F7AD9}" type="pres">
      <dgm:prSet presAssocID="{6FDBA01B-F56A-4FC1-9FDA-E33E87E36F22}" presName="gear3srcNode" presStyleLbl="node1" presStyleIdx="2" presStyleCnt="3"/>
      <dgm:spPr/>
      <dgm:t>
        <a:bodyPr/>
        <a:lstStyle/>
        <a:p>
          <a:endParaRPr lang="ru-RU"/>
        </a:p>
      </dgm:t>
    </dgm:pt>
    <dgm:pt modelId="{8FE047AD-9C72-456D-A26A-253B3C4FEC32}" type="pres">
      <dgm:prSet presAssocID="{6FDBA01B-F56A-4FC1-9FDA-E33E87E36F22}" presName="gear3dstNode" presStyleLbl="node1" presStyleIdx="2" presStyleCnt="3"/>
      <dgm:spPr/>
      <dgm:t>
        <a:bodyPr/>
        <a:lstStyle/>
        <a:p>
          <a:endParaRPr lang="ru-RU"/>
        </a:p>
      </dgm:t>
    </dgm:pt>
    <dgm:pt modelId="{6EC10CB2-193F-4F5F-9451-523D9FDD3516}" type="pres">
      <dgm:prSet presAssocID="{6FDBA01B-F56A-4FC1-9FDA-E33E87E36F22}" presName="gear3ch" presStyleLbl="fgAcc1" presStyleIdx="2" presStyleCnt="3" custScaleX="98455" custScaleY="95689" custLinFactNeighborX="10060" custLinFactNeighborY="-16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EC9B0-FFA0-4582-89CD-5B377F72F075}" type="pres">
      <dgm:prSet presAssocID="{EC375317-0B19-42BB-9B54-8FC584728D8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C7D536D-3983-4E13-9970-F1F31A439633}" type="pres">
      <dgm:prSet presAssocID="{3400C38C-2A4B-4481-8A08-CD60C7FE9B5F}" presName="connector2" presStyleLbl="sibTrans2D1" presStyleIdx="1" presStyleCnt="3" custLinFactNeighborX="-19584" custLinFactNeighborY="2330"/>
      <dgm:spPr/>
      <dgm:t>
        <a:bodyPr/>
        <a:lstStyle/>
        <a:p>
          <a:endParaRPr lang="ru-RU"/>
        </a:p>
      </dgm:t>
    </dgm:pt>
    <dgm:pt modelId="{971D1EB4-1FE2-492B-9616-24263F488D30}" type="pres">
      <dgm:prSet presAssocID="{84E3D1C0-4B91-4313-B286-CC5C7E47B3D6}" presName="connector3" presStyleLbl="sibTrans2D1" presStyleIdx="2" presStyleCnt="3" custAng="572098" custLinFactNeighborX="6003" custLinFactNeighborY="3024"/>
      <dgm:spPr/>
      <dgm:t>
        <a:bodyPr/>
        <a:lstStyle/>
        <a:p>
          <a:endParaRPr lang="ru-RU"/>
        </a:p>
      </dgm:t>
    </dgm:pt>
  </dgm:ptLst>
  <dgm:cxnLst>
    <dgm:cxn modelId="{56C9719A-EE75-4CB8-97EE-8AF1E8938AD9}" type="presOf" srcId="{55574D48-1D2A-44AB-86F1-DAE7D85982A2}" destId="{7B5F06ED-EEBE-4828-AB3D-3FCC0DDE6736}" srcOrd="0" destOrd="0" presId="urn:microsoft.com/office/officeart/2005/8/layout/gear1"/>
    <dgm:cxn modelId="{4DA65BE2-482A-43EA-9A5A-26AC6EAF8B67}" type="presOf" srcId="{12537036-A0A6-4F8B-964D-611770D3C42F}" destId="{B799BF39-A56C-4FFF-9A9A-8971E1C71C3C}" srcOrd="0" destOrd="0" presId="urn:microsoft.com/office/officeart/2005/8/layout/gear1"/>
    <dgm:cxn modelId="{AA2ED339-1A0B-44F9-A616-FF104F861389}" srcId="{12537036-A0A6-4F8B-964D-611770D3C42F}" destId="{CA1AAA85-2BA1-4D5F-BF63-4D9D155F83B0}" srcOrd="1" destOrd="0" parTransId="{15134F28-F52B-4FBE-B26D-AF73D41B36DE}" sibTransId="{3400C38C-2A4B-4481-8A08-CD60C7FE9B5F}"/>
    <dgm:cxn modelId="{F674DDE9-06D0-4807-9F79-DDEA334FFD14}" type="presOf" srcId="{84E3D1C0-4B91-4313-B286-CC5C7E47B3D6}" destId="{971D1EB4-1FE2-492B-9616-24263F488D30}" srcOrd="0" destOrd="0" presId="urn:microsoft.com/office/officeart/2005/8/layout/gear1"/>
    <dgm:cxn modelId="{93B18286-9ADC-43E3-8CA9-4DF42A6016B5}" type="presOf" srcId="{7E9195E4-5A43-410C-9223-11AF897621DF}" destId="{2D122E87-383D-4E64-8A0F-6A0D1EAED6C7}" srcOrd="0" destOrd="0" presId="urn:microsoft.com/office/officeart/2005/8/layout/gear1"/>
    <dgm:cxn modelId="{C27BF25B-066B-4E95-B96F-930D73208F1C}" type="presOf" srcId="{4771F958-110B-449E-A6E9-75AEC6E12F9E}" destId="{AD6A387D-985B-4206-B7B8-BF45EB528450}" srcOrd="2" destOrd="0" presId="urn:microsoft.com/office/officeart/2005/8/layout/gear1"/>
    <dgm:cxn modelId="{FF2D95BE-A27B-41B5-8735-66B0747F8303}" type="presOf" srcId="{3400C38C-2A4B-4481-8A08-CD60C7FE9B5F}" destId="{7C7D536D-3983-4E13-9970-F1F31A439633}" srcOrd="0" destOrd="0" presId="urn:microsoft.com/office/officeart/2005/8/layout/gear1"/>
    <dgm:cxn modelId="{7E40DB53-6FAA-42C9-A476-307527011738}" srcId="{4771F958-110B-449E-A6E9-75AEC6E12F9E}" destId="{7E9195E4-5A43-410C-9223-11AF897621DF}" srcOrd="0" destOrd="0" parTransId="{B520D7EF-70AF-4983-909F-DE8EF6BD4B58}" sibTransId="{4BD8ABAA-F4BF-4A4A-93FA-8A355D424F04}"/>
    <dgm:cxn modelId="{3B892995-37E1-4B1A-9A74-E0B0BB832018}" type="presOf" srcId="{EC375317-0B19-42BB-9B54-8FC584728D84}" destId="{832EC9B0-FFA0-4582-89CD-5B377F72F075}" srcOrd="0" destOrd="0" presId="urn:microsoft.com/office/officeart/2005/8/layout/gear1"/>
    <dgm:cxn modelId="{92E98B37-41E5-4ABB-8B42-40EC400A2B62}" type="presOf" srcId="{6FDBA01B-F56A-4FC1-9FDA-E33E87E36F22}" destId="{F4BF0DD2-76E7-43F9-96A9-06196A72DF6C}" srcOrd="1" destOrd="0" presId="urn:microsoft.com/office/officeart/2005/8/layout/gear1"/>
    <dgm:cxn modelId="{16A594D6-F278-4C34-9B95-93DC23DE075D}" type="presOf" srcId="{4771F958-110B-449E-A6E9-75AEC6E12F9E}" destId="{DD722329-852E-4FF3-B593-E02ADC383573}" srcOrd="1" destOrd="0" presId="urn:microsoft.com/office/officeart/2005/8/layout/gear1"/>
    <dgm:cxn modelId="{8968723F-FA7E-490C-B2B6-DBF728CAFF8D}" type="presOf" srcId="{6FDBA01B-F56A-4FC1-9FDA-E33E87E36F22}" destId="{8FE047AD-9C72-456D-A26A-253B3C4FEC32}" srcOrd="3" destOrd="0" presId="urn:microsoft.com/office/officeart/2005/8/layout/gear1"/>
    <dgm:cxn modelId="{1BC0441E-8F50-427D-A194-F61794A1FFA1}" srcId="{6FDBA01B-F56A-4FC1-9FDA-E33E87E36F22}" destId="{BAAAB03B-23A4-492F-8BAB-6D08128EE657}" srcOrd="0" destOrd="0" parTransId="{0B6F6CE3-6E36-400C-B425-BCB80FA397AA}" sibTransId="{3E327849-441D-4936-935A-0D2CB1004A7B}"/>
    <dgm:cxn modelId="{886167C0-DE57-443D-99E7-69DEC30C77D3}" type="presOf" srcId="{CA1AAA85-2BA1-4D5F-BF63-4D9D155F83B0}" destId="{B62CD056-D9BC-4295-B292-F68F4D635324}" srcOrd="1" destOrd="0" presId="urn:microsoft.com/office/officeart/2005/8/layout/gear1"/>
    <dgm:cxn modelId="{6DC0FF1F-5170-472A-9A04-49BFEAA9EC68}" srcId="{12537036-A0A6-4F8B-964D-611770D3C42F}" destId="{4771F958-110B-449E-A6E9-75AEC6E12F9E}" srcOrd="0" destOrd="0" parTransId="{569FA972-B312-46F4-9CBF-5DE224862227}" sibTransId="{EC375317-0B19-42BB-9B54-8FC584728D84}"/>
    <dgm:cxn modelId="{F3E95E12-7AA5-4190-AD7A-6889F57167FD}" type="presOf" srcId="{6FDBA01B-F56A-4FC1-9FDA-E33E87E36F22}" destId="{354F4F10-202D-48CB-9F72-EAD93DC5F9D8}" srcOrd="0" destOrd="0" presId="urn:microsoft.com/office/officeart/2005/8/layout/gear1"/>
    <dgm:cxn modelId="{9D06AF8F-844E-4A7A-9F4F-F7125F74AE0A}" srcId="{CA1AAA85-2BA1-4D5F-BF63-4D9D155F83B0}" destId="{55574D48-1D2A-44AB-86F1-DAE7D85982A2}" srcOrd="0" destOrd="0" parTransId="{A5179866-F4D5-4136-AF69-982D4560D267}" sibTransId="{A31C8467-7A10-4E74-9110-B29EDA798D31}"/>
    <dgm:cxn modelId="{58AFA133-98F8-4CB3-8754-ECDBE66CD11F}" type="presOf" srcId="{CA1AAA85-2BA1-4D5F-BF63-4D9D155F83B0}" destId="{7F9513D5-7C74-4331-8227-8CF5F9781864}" srcOrd="0" destOrd="0" presId="urn:microsoft.com/office/officeart/2005/8/layout/gear1"/>
    <dgm:cxn modelId="{45528F41-1F39-4F58-819E-12985D965A3D}" srcId="{CA1AAA85-2BA1-4D5F-BF63-4D9D155F83B0}" destId="{2A2648F6-08C4-4AD7-888A-4CDC3ADFC5B8}" srcOrd="1" destOrd="0" parTransId="{44CE0351-7D42-4680-9177-DD5C773108EA}" sibTransId="{0DD77907-F879-4FFD-A1DA-57CE4E2423AE}"/>
    <dgm:cxn modelId="{16B71577-23BF-4C35-8D44-40CEB334455C}" type="presOf" srcId="{4771F958-110B-449E-A6E9-75AEC6E12F9E}" destId="{0DC74135-77A4-44F2-BD8A-B8E119C3C689}" srcOrd="0" destOrd="0" presId="urn:microsoft.com/office/officeart/2005/8/layout/gear1"/>
    <dgm:cxn modelId="{023C714E-6A5F-4390-9DE7-1F44299888CA}" type="presOf" srcId="{6FDBA01B-F56A-4FC1-9FDA-E33E87E36F22}" destId="{363EB0CA-DBB4-4CDA-8B5B-B18D081F7AD9}" srcOrd="2" destOrd="0" presId="urn:microsoft.com/office/officeart/2005/8/layout/gear1"/>
    <dgm:cxn modelId="{A172DDEA-B285-4848-88C4-EE7F67807C7B}" srcId="{12537036-A0A6-4F8B-964D-611770D3C42F}" destId="{6FDBA01B-F56A-4FC1-9FDA-E33E87E36F22}" srcOrd="2" destOrd="0" parTransId="{4BCF9F28-E67A-4267-A39C-D6AD3FA104EF}" sibTransId="{84E3D1C0-4B91-4313-B286-CC5C7E47B3D6}"/>
    <dgm:cxn modelId="{DE15EDB5-C8CF-4EAC-8C60-90E8D13C2DDC}" type="presOf" srcId="{2A2648F6-08C4-4AD7-888A-4CDC3ADFC5B8}" destId="{7B5F06ED-EEBE-4828-AB3D-3FCC0DDE6736}" srcOrd="0" destOrd="1" presId="urn:microsoft.com/office/officeart/2005/8/layout/gear1"/>
    <dgm:cxn modelId="{791CCB34-9794-40A3-96A7-A83F20DE15D8}" type="presOf" srcId="{BAAAB03B-23A4-492F-8BAB-6D08128EE657}" destId="{6EC10CB2-193F-4F5F-9451-523D9FDD3516}" srcOrd="0" destOrd="0" presId="urn:microsoft.com/office/officeart/2005/8/layout/gear1"/>
    <dgm:cxn modelId="{95E3C0C1-B561-47AD-AAEB-44BFAD16F026}" type="presOf" srcId="{CA1AAA85-2BA1-4D5F-BF63-4D9D155F83B0}" destId="{CAEF2D6D-538E-4861-900D-244029BC6E46}" srcOrd="2" destOrd="0" presId="urn:microsoft.com/office/officeart/2005/8/layout/gear1"/>
    <dgm:cxn modelId="{3A34B0E1-FAEF-49C4-92A4-D882F41E702F}" type="presParOf" srcId="{B799BF39-A56C-4FFF-9A9A-8971E1C71C3C}" destId="{0DC74135-77A4-44F2-BD8A-B8E119C3C689}" srcOrd="0" destOrd="0" presId="urn:microsoft.com/office/officeart/2005/8/layout/gear1"/>
    <dgm:cxn modelId="{32253EB5-A608-4F31-9F02-299DCA41B2CB}" type="presParOf" srcId="{B799BF39-A56C-4FFF-9A9A-8971E1C71C3C}" destId="{DD722329-852E-4FF3-B593-E02ADC383573}" srcOrd="1" destOrd="0" presId="urn:microsoft.com/office/officeart/2005/8/layout/gear1"/>
    <dgm:cxn modelId="{F9C07D6A-479A-473F-B78E-528C3BFDF9EB}" type="presParOf" srcId="{B799BF39-A56C-4FFF-9A9A-8971E1C71C3C}" destId="{AD6A387D-985B-4206-B7B8-BF45EB528450}" srcOrd="2" destOrd="0" presId="urn:microsoft.com/office/officeart/2005/8/layout/gear1"/>
    <dgm:cxn modelId="{BD5270B6-1631-4BBF-8842-746CA5C085D5}" type="presParOf" srcId="{B799BF39-A56C-4FFF-9A9A-8971E1C71C3C}" destId="{2D122E87-383D-4E64-8A0F-6A0D1EAED6C7}" srcOrd="3" destOrd="0" presId="urn:microsoft.com/office/officeart/2005/8/layout/gear1"/>
    <dgm:cxn modelId="{1D832002-86A5-41C1-966D-F2D10320F906}" type="presParOf" srcId="{B799BF39-A56C-4FFF-9A9A-8971E1C71C3C}" destId="{7F9513D5-7C74-4331-8227-8CF5F9781864}" srcOrd="4" destOrd="0" presId="urn:microsoft.com/office/officeart/2005/8/layout/gear1"/>
    <dgm:cxn modelId="{DA16D266-5984-48DC-9AEC-F10209D6C41C}" type="presParOf" srcId="{B799BF39-A56C-4FFF-9A9A-8971E1C71C3C}" destId="{B62CD056-D9BC-4295-B292-F68F4D635324}" srcOrd="5" destOrd="0" presId="urn:microsoft.com/office/officeart/2005/8/layout/gear1"/>
    <dgm:cxn modelId="{0CD1CD73-DA5A-48C5-942A-0C4C986BBBCC}" type="presParOf" srcId="{B799BF39-A56C-4FFF-9A9A-8971E1C71C3C}" destId="{CAEF2D6D-538E-4861-900D-244029BC6E46}" srcOrd="6" destOrd="0" presId="urn:microsoft.com/office/officeart/2005/8/layout/gear1"/>
    <dgm:cxn modelId="{2B17C825-63A5-422D-B26F-62B7F3D5A442}" type="presParOf" srcId="{B799BF39-A56C-4FFF-9A9A-8971E1C71C3C}" destId="{7B5F06ED-EEBE-4828-AB3D-3FCC0DDE6736}" srcOrd="7" destOrd="0" presId="urn:microsoft.com/office/officeart/2005/8/layout/gear1"/>
    <dgm:cxn modelId="{DF74E564-E10B-4D15-A7C6-EFB8C2B4B956}" type="presParOf" srcId="{B799BF39-A56C-4FFF-9A9A-8971E1C71C3C}" destId="{354F4F10-202D-48CB-9F72-EAD93DC5F9D8}" srcOrd="8" destOrd="0" presId="urn:microsoft.com/office/officeart/2005/8/layout/gear1"/>
    <dgm:cxn modelId="{1682E4A0-56D4-4FCA-884A-03BDEAB0CDFD}" type="presParOf" srcId="{B799BF39-A56C-4FFF-9A9A-8971E1C71C3C}" destId="{F4BF0DD2-76E7-43F9-96A9-06196A72DF6C}" srcOrd="9" destOrd="0" presId="urn:microsoft.com/office/officeart/2005/8/layout/gear1"/>
    <dgm:cxn modelId="{07A0C56C-2DF1-48BB-8AC1-D7BFE766A933}" type="presParOf" srcId="{B799BF39-A56C-4FFF-9A9A-8971E1C71C3C}" destId="{363EB0CA-DBB4-4CDA-8B5B-B18D081F7AD9}" srcOrd="10" destOrd="0" presId="urn:microsoft.com/office/officeart/2005/8/layout/gear1"/>
    <dgm:cxn modelId="{7B173632-6CA0-44C3-8AA5-EE54E41CD090}" type="presParOf" srcId="{B799BF39-A56C-4FFF-9A9A-8971E1C71C3C}" destId="{8FE047AD-9C72-456D-A26A-253B3C4FEC32}" srcOrd="11" destOrd="0" presId="urn:microsoft.com/office/officeart/2005/8/layout/gear1"/>
    <dgm:cxn modelId="{5C8182B0-F012-43A4-8F41-A798C6B69C25}" type="presParOf" srcId="{B799BF39-A56C-4FFF-9A9A-8971E1C71C3C}" destId="{6EC10CB2-193F-4F5F-9451-523D9FDD3516}" srcOrd="12" destOrd="0" presId="urn:microsoft.com/office/officeart/2005/8/layout/gear1"/>
    <dgm:cxn modelId="{E71ECD0A-1000-4372-8DE2-DA25AACBCFCE}" type="presParOf" srcId="{B799BF39-A56C-4FFF-9A9A-8971E1C71C3C}" destId="{832EC9B0-FFA0-4582-89CD-5B377F72F075}" srcOrd="13" destOrd="0" presId="urn:microsoft.com/office/officeart/2005/8/layout/gear1"/>
    <dgm:cxn modelId="{38C1333A-3DF8-475C-B0C7-60CF2999B425}" type="presParOf" srcId="{B799BF39-A56C-4FFF-9A9A-8971E1C71C3C}" destId="{7C7D536D-3983-4E13-9970-F1F31A439633}" srcOrd="14" destOrd="0" presId="urn:microsoft.com/office/officeart/2005/8/layout/gear1"/>
    <dgm:cxn modelId="{F5CADD74-9CBC-44CF-A52A-FF2E79FC62E0}" type="presParOf" srcId="{B799BF39-A56C-4FFF-9A9A-8971E1C71C3C}" destId="{971D1EB4-1FE2-492B-9616-24263F488D30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E9DD28-1D78-4B1A-B08D-4CC3AE86C0DB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64F8FD-A7A8-4303-AB6D-10A90D142277}">
      <dgm:prSet/>
      <dgm:spPr/>
      <dgm:t>
        <a:bodyPr/>
        <a:lstStyle/>
        <a:p>
          <a:pPr algn="ctr" rtl="0"/>
          <a:r>
            <a:rPr lang="ru-RU" b="1" dirty="0" smtClean="0"/>
            <a:t>Использование результатов ЛПР</a:t>
          </a:r>
          <a:endParaRPr lang="ru-RU" b="1" dirty="0"/>
        </a:p>
      </dgm:t>
    </dgm:pt>
    <dgm:pt modelId="{4F21CB9F-1F6C-48CA-9451-FBDBE1CCE97F}" type="parTrans" cxnId="{B16D0000-6AB4-4DA3-8A94-2682893AA4C6}">
      <dgm:prSet/>
      <dgm:spPr/>
      <dgm:t>
        <a:bodyPr/>
        <a:lstStyle/>
        <a:p>
          <a:pPr algn="ctr"/>
          <a:endParaRPr lang="ru-RU"/>
        </a:p>
      </dgm:t>
    </dgm:pt>
    <dgm:pt modelId="{0B6EF857-3CA3-43B5-AF07-4C39851A9E49}" type="sibTrans" cxnId="{B16D0000-6AB4-4DA3-8A94-2682893AA4C6}">
      <dgm:prSet/>
      <dgm:spPr/>
      <dgm:t>
        <a:bodyPr/>
        <a:lstStyle/>
        <a:p>
          <a:pPr algn="ctr"/>
          <a:endParaRPr lang="ru-RU"/>
        </a:p>
      </dgm:t>
    </dgm:pt>
    <dgm:pt modelId="{17F91394-F22D-4B99-A78B-AD70EC4B6D93}">
      <dgm:prSet/>
      <dgm:spPr/>
      <dgm:t>
        <a:bodyPr/>
        <a:lstStyle/>
        <a:p>
          <a:pPr algn="ctr" rtl="0"/>
          <a:r>
            <a:rPr lang="ru-RU" dirty="0" smtClean="0"/>
            <a:t>Чиновники</a:t>
          </a:r>
          <a:endParaRPr lang="ru-RU" dirty="0"/>
        </a:p>
      </dgm:t>
    </dgm:pt>
    <dgm:pt modelId="{2B323176-2AE0-4421-B30B-A4AF74746BCA}" type="parTrans" cxnId="{6B97A2D9-334D-40BD-9B3F-039B76B2531E}">
      <dgm:prSet/>
      <dgm:spPr/>
      <dgm:t>
        <a:bodyPr/>
        <a:lstStyle/>
        <a:p>
          <a:pPr algn="ctr"/>
          <a:endParaRPr lang="ru-RU"/>
        </a:p>
      </dgm:t>
    </dgm:pt>
    <dgm:pt modelId="{7452FEF1-0748-4F86-8F4F-7AFBB77B26EE}" type="sibTrans" cxnId="{6B97A2D9-334D-40BD-9B3F-039B76B2531E}">
      <dgm:prSet/>
      <dgm:spPr/>
      <dgm:t>
        <a:bodyPr/>
        <a:lstStyle/>
        <a:p>
          <a:pPr algn="ctr"/>
          <a:endParaRPr lang="ru-RU"/>
        </a:p>
      </dgm:t>
    </dgm:pt>
    <dgm:pt modelId="{21AE1277-5C5E-4437-8DEB-1FDD871ADFF7}">
      <dgm:prSet/>
      <dgm:spPr/>
      <dgm:t>
        <a:bodyPr/>
        <a:lstStyle/>
        <a:p>
          <a:pPr algn="ctr" rtl="0"/>
          <a:r>
            <a:rPr lang="ru-RU" dirty="0" smtClean="0"/>
            <a:t>Руководители ОО</a:t>
          </a:r>
          <a:endParaRPr lang="ru-RU" dirty="0"/>
        </a:p>
      </dgm:t>
    </dgm:pt>
    <dgm:pt modelId="{146996BE-487C-4973-9EDA-1D1C4DBE2C2B}" type="parTrans" cxnId="{E738B74E-F3AD-45D9-BFF0-9ED4748665C1}">
      <dgm:prSet/>
      <dgm:spPr/>
      <dgm:t>
        <a:bodyPr/>
        <a:lstStyle/>
        <a:p>
          <a:pPr algn="ctr"/>
          <a:endParaRPr lang="ru-RU"/>
        </a:p>
      </dgm:t>
    </dgm:pt>
    <dgm:pt modelId="{A562D980-3776-4E02-8B7E-8FD43895252F}" type="sibTrans" cxnId="{E738B74E-F3AD-45D9-BFF0-9ED4748665C1}">
      <dgm:prSet/>
      <dgm:spPr/>
      <dgm:t>
        <a:bodyPr/>
        <a:lstStyle/>
        <a:p>
          <a:pPr algn="ctr"/>
          <a:endParaRPr lang="ru-RU"/>
        </a:p>
      </dgm:t>
    </dgm:pt>
    <dgm:pt modelId="{9C47ED68-E2B1-43F0-B76E-A744D786686A}">
      <dgm:prSet/>
      <dgm:spPr/>
      <dgm:t>
        <a:bodyPr/>
        <a:lstStyle/>
        <a:p>
          <a:pPr algn="ctr" rtl="0"/>
          <a:r>
            <a:rPr lang="ru-RU" dirty="0" smtClean="0"/>
            <a:t>Родители</a:t>
          </a:r>
          <a:endParaRPr lang="ru-RU" dirty="0"/>
        </a:p>
      </dgm:t>
    </dgm:pt>
    <dgm:pt modelId="{D196A5C0-3C0A-4830-ABBB-F5450034BCCA}" type="parTrans" cxnId="{DE5FC5EB-B60B-47BC-AA28-F7D64C9FBD59}">
      <dgm:prSet/>
      <dgm:spPr/>
      <dgm:t>
        <a:bodyPr/>
        <a:lstStyle/>
        <a:p>
          <a:pPr algn="ctr"/>
          <a:endParaRPr lang="ru-RU"/>
        </a:p>
      </dgm:t>
    </dgm:pt>
    <dgm:pt modelId="{4D83A89D-E539-4FCA-80F9-A8EE42711B17}" type="sibTrans" cxnId="{DE5FC5EB-B60B-47BC-AA28-F7D64C9FBD59}">
      <dgm:prSet/>
      <dgm:spPr/>
      <dgm:t>
        <a:bodyPr/>
        <a:lstStyle/>
        <a:p>
          <a:pPr algn="ctr"/>
          <a:endParaRPr lang="ru-RU"/>
        </a:p>
      </dgm:t>
    </dgm:pt>
    <dgm:pt modelId="{C6F06975-F487-4721-B9B9-B83AC1A069B9}" type="pres">
      <dgm:prSet presAssocID="{B3E9DD28-1D78-4B1A-B08D-4CC3AE86C0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6CF58-8009-4B76-A983-9241D72E74F2}" type="pres">
      <dgm:prSet presAssocID="{9864F8FD-A7A8-4303-AB6D-10A90D1422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B910F-6638-4313-910A-822C1A5ED705}" type="pres">
      <dgm:prSet presAssocID="{9864F8FD-A7A8-4303-AB6D-10A90D1422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D0000-6AB4-4DA3-8A94-2682893AA4C6}" srcId="{B3E9DD28-1D78-4B1A-B08D-4CC3AE86C0DB}" destId="{9864F8FD-A7A8-4303-AB6D-10A90D142277}" srcOrd="0" destOrd="0" parTransId="{4F21CB9F-1F6C-48CA-9451-FBDBE1CCE97F}" sibTransId="{0B6EF857-3CA3-43B5-AF07-4C39851A9E49}"/>
    <dgm:cxn modelId="{3E62BF6C-9392-4488-BF5C-A7EE10E5BAAA}" type="presOf" srcId="{17F91394-F22D-4B99-A78B-AD70EC4B6D93}" destId="{058B910F-6638-4313-910A-822C1A5ED705}" srcOrd="0" destOrd="0" presId="urn:microsoft.com/office/officeart/2005/8/layout/vList2"/>
    <dgm:cxn modelId="{E738B74E-F3AD-45D9-BFF0-9ED4748665C1}" srcId="{9864F8FD-A7A8-4303-AB6D-10A90D142277}" destId="{21AE1277-5C5E-4437-8DEB-1FDD871ADFF7}" srcOrd="1" destOrd="0" parTransId="{146996BE-487C-4973-9EDA-1D1C4DBE2C2B}" sibTransId="{A562D980-3776-4E02-8B7E-8FD43895252F}"/>
    <dgm:cxn modelId="{6B97A2D9-334D-40BD-9B3F-039B76B2531E}" srcId="{9864F8FD-A7A8-4303-AB6D-10A90D142277}" destId="{17F91394-F22D-4B99-A78B-AD70EC4B6D93}" srcOrd="0" destOrd="0" parTransId="{2B323176-2AE0-4421-B30B-A4AF74746BCA}" sibTransId="{7452FEF1-0748-4F86-8F4F-7AFBB77B26EE}"/>
    <dgm:cxn modelId="{ABFC7ACD-D8ED-4108-8FBB-795685784E65}" type="presOf" srcId="{9864F8FD-A7A8-4303-AB6D-10A90D142277}" destId="{1F46CF58-8009-4B76-A983-9241D72E74F2}" srcOrd="0" destOrd="0" presId="urn:microsoft.com/office/officeart/2005/8/layout/vList2"/>
    <dgm:cxn modelId="{AE009BBA-A30F-4D41-83C7-A7599821B4B1}" type="presOf" srcId="{21AE1277-5C5E-4437-8DEB-1FDD871ADFF7}" destId="{058B910F-6638-4313-910A-822C1A5ED705}" srcOrd="0" destOrd="1" presId="urn:microsoft.com/office/officeart/2005/8/layout/vList2"/>
    <dgm:cxn modelId="{DE5FC5EB-B60B-47BC-AA28-F7D64C9FBD59}" srcId="{9864F8FD-A7A8-4303-AB6D-10A90D142277}" destId="{9C47ED68-E2B1-43F0-B76E-A744D786686A}" srcOrd="2" destOrd="0" parTransId="{D196A5C0-3C0A-4830-ABBB-F5450034BCCA}" sibTransId="{4D83A89D-E539-4FCA-80F9-A8EE42711B17}"/>
    <dgm:cxn modelId="{05053DE2-A0E7-42F4-A006-4CBEAA83225D}" type="presOf" srcId="{B3E9DD28-1D78-4B1A-B08D-4CC3AE86C0DB}" destId="{C6F06975-F487-4721-B9B9-B83AC1A069B9}" srcOrd="0" destOrd="0" presId="urn:microsoft.com/office/officeart/2005/8/layout/vList2"/>
    <dgm:cxn modelId="{C6F50CF0-EDA0-454A-99A8-F795B7E0814E}" type="presOf" srcId="{9C47ED68-E2B1-43F0-B76E-A744D786686A}" destId="{058B910F-6638-4313-910A-822C1A5ED705}" srcOrd="0" destOrd="2" presId="urn:microsoft.com/office/officeart/2005/8/layout/vList2"/>
    <dgm:cxn modelId="{1701C049-6BC9-460D-8336-0D1462FC599B}" type="presParOf" srcId="{C6F06975-F487-4721-B9B9-B83AC1A069B9}" destId="{1F46CF58-8009-4B76-A983-9241D72E74F2}" srcOrd="0" destOrd="0" presId="urn:microsoft.com/office/officeart/2005/8/layout/vList2"/>
    <dgm:cxn modelId="{881637DF-8286-449B-B2AA-ABA031123CFD}" type="presParOf" srcId="{C6F06975-F487-4721-B9B9-B83AC1A069B9}" destId="{058B910F-6638-4313-910A-822C1A5ED7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0E2B1E-A039-402B-AB7F-8939762C7D49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D444BD-61EC-4893-873F-16E7B53346B1}">
      <dgm:prSet custT="1"/>
      <dgm:spPr/>
      <dgm:t>
        <a:bodyPr/>
        <a:lstStyle/>
        <a:p>
          <a:pPr rtl="0"/>
          <a:r>
            <a:rPr lang="ru-RU" sz="1600" b="1" dirty="0" smtClean="0"/>
            <a:t>Открытость </a:t>
          </a:r>
          <a:endParaRPr lang="ru-RU" sz="1600" b="1" dirty="0"/>
        </a:p>
      </dgm:t>
    </dgm:pt>
    <dgm:pt modelId="{DF297D03-F7FD-4653-80EE-7A62F01B28A7}" type="parTrans" cxnId="{09D787E4-35D3-4719-84DA-A6301B56191C}">
      <dgm:prSet/>
      <dgm:spPr/>
      <dgm:t>
        <a:bodyPr/>
        <a:lstStyle/>
        <a:p>
          <a:endParaRPr lang="ru-RU"/>
        </a:p>
      </dgm:t>
    </dgm:pt>
    <dgm:pt modelId="{1A9B53E6-BB24-4E13-A597-BCDDDAB3A606}" type="sibTrans" cxnId="{09D787E4-35D3-4719-84DA-A6301B56191C}">
      <dgm:prSet/>
      <dgm:spPr/>
      <dgm:t>
        <a:bodyPr/>
        <a:lstStyle/>
        <a:p>
          <a:endParaRPr lang="ru-RU"/>
        </a:p>
      </dgm:t>
    </dgm:pt>
    <dgm:pt modelId="{70C2DC54-252B-43A2-BAF3-D681F976416A}">
      <dgm:prSet custT="1"/>
      <dgm:spPr/>
      <dgm:t>
        <a:bodyPr/>
        <a:lstStyle/>
        <a:p>
          <a:pPr rtl="0"/>
          <a:r>
            <a:rPr lang="ru-RU" sz="1600" dirty="0" smtClean="0"/>
            <a:t>Открытые данные</a:t>
          </a:r>
          <a:endParaRPr lang="ru-RU" sz="1600" dirty="0"/>
        </a:p>
      </dgm:t>
    </dgm:pt>
    <dgm:pt modelId="{888565E1-96CF-4A88-9FB7-5AA8B8CEB806}" type="parTrans" cxnId="{03747C8F-04B3-4E6F-8E82-A2E4D6F8233C}">
      <dgm:prSet/>
      <dgm:spPr/>
      <dgm:t>
        <a:bodyPr/>
        <a:lstStyle/>
        <a:p>
          <a:endParaRPr lang="ru-RU"/>
        </a:p>
      </dgm:t>
    </dgm:pt>
    <dgm:pt modelId="{80334066-CB64-4AC5-BA7B-91C599BA4571}" type="sibTrans" cxnId="{03747C8F-04B3-4E6F-8E82-A2E4D6F8233C}">
      <dgm:prSet/>
      <dgm:spPr/>
      <dgm:t>
        <a:bodyPr/>
        <a:lstStyle/>
        <a:p>
          <a:endParaRPr lang="ru-RU"/>
        </a:p>
      </dgm:t>
    </dgm:pt>
    <dgm:pt modelId="{3C68EC46-A580-4563-B2E4-19FC23C56046}">
      <dgm:prSet custT="1"/>
      <dgm:spPr/>
      <dgm:t>
        <a:bodyPr/>
        <a:lstStyle/>
        <a:p>
          <a:pPr rtl="0"/>
          <a:r>
            <a:rPr lang="ru-RU" sz="1600" dirty="0" smtClean="0"/>
            <a:t>Рейтинги</a:t>
          </a:r>
          <a:endParaRPr lang="ru-RU" sz="1600" dirty="0"/>
        </a:p>
      </dgm:t>
    </dgm:pt>
    <dgm:pt modelId="{14B104BB-61CE-489E-9CDD-1066530F4B72}" type="parTrans" cxnId="{CFC1DA35-BD88-43FF-9367-80BF90A3DD98}">
      <dgm:prSet/>
      <dgm:spPr/>
      <dgm:t>
        <a:bodyPr/>
        <a:lstStyle/>
        <a:p>
          <a:endParaRPr lang="ru-RU"/>
        </a:p>
      </dgm:t>
    </dgm:pt>
    <dgm:pt modelId="{3DDF9511-AA89-4B6D-9E35-7B0EFCAE78EF}" type="sibTrans" cxnId="{CFC1DA35-BD88-43FF-9367-80BF90A3DD98}">
      <dgm:prSet/>
      <dgm:spPr/>
      <dgm:t>
        <a:bodyPr/>
        <a:lstStyle/>
        <a:p>
          <a:endParaRPr lang="ru-RU"/>
        </a:p>
      </dgm:t>
    </dgm:pt>
    <dgm:pt modelId="{050926B6-1271-4AFB-AC33-E784DA129C2B}">
      <dgm:prSet custT="1"/>
      <dgm:spPr/>
      <dgm:t>
        <a:bodyPr/>
        <a:lstStyle/>
        <a:p>
          <a:pPr rtl="0">
            <a:lnSpc>
              <a:spcPct val="50000"/>
            </a:lnSpc>
          </a:pPr>
          <a:r>
            <a:rPr lang="ru-RU" sz="1600" dirty="0" smtClean="0"/>
            <a:t>Лучшие/</a:t>
          </a:r>
        </a:p>
        <a:p>
          <a:pPr rtl="0">
            <a:lnSpc>
              <a:spcPct val="50000"/>
            </a:lnSpc>
          </a:pPr>
          <a:r>
            <a:rPr lang="ru-RU" sz="1600" dirty="0" smtClean="0"/>
            <a:t>худшие</a:t>
          </a:r>
          <a:endParaRPr lang="ru-RU" sz="1600" dirty="0"/>
        </a:p>
      </dgm:t>
    </dgm:pt>
    <dgm:pt modelId="{1318F87C-EFE2-445A-991B-36BD353DFECB}" type="parTrans" cxnId="{608D7674-755D-4124-9247-02A671BCEFBB}">
      <dgm:prSet/>
      <dgm:spPr/>
      <dgm:t>
        <a:bodyPr/>
        <a:lstStyle/>
        <a:p>
          <a:endParaRPr lang="ru-RU"/>
        </a:p>
      </dgm:t>
    </dgm:pt>
    <dgm:pt modelId="{69413B1F-D074-425B-AA3A-A6000A5AF82D}" type="sibTrans" cxnId="{608D7674-755D-4124-9247-02A671BCEFBB}">
      <dgm:prSet/>
      <dgm:spPr/>
      <dgm:t>
        <a:bodyPr/>
        <a:lstStyle/>
        <a:p>
          <a:endParaRPr lang="ru-RU"/>
        </a:p>
      </dgm:t>
    </dgm:pt>
    <dgm:pt modelId="{ABC7A3B7-0115-41FA-8166-4FE367FC32E5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600" dirty="0" err="1" smtClean="0"/>
            <a:t>Соревно-вание</a:t>
          </a:r>
          <a:r>
            <a:rPr lang="ru-RU" sz="1600" dirty="0" smtClean="0"/>
            <a:t> </a:t>
          </a:r>
          <a:endParaRPr lang="ru-RU" sz="1600" dirty="0"/>
        </a:p>
      </dgm:t>
    </dgm:pt>
    <dgm:pt modelId="{4B3538B8-2BEA-4DA7-B709-8B0C5BFEE5C1}" type="parTrans" cxnId="{5D8A7AA9-42E0-4A32-86C3-097173AB0266}">
      <dgm:prSet/>
      <dgm:spPr/>
      <dgm:t>
        <a:bodyPr/>
        <a:lstStyle/>
        <a:p>
          <a:endParaRPr lang="ru-RU"/>
        </a:p>
      </dgm:t>
    </dgm:pt>
    <dgm:pt modelId="{5CF06450-413A-4EFB-A97F-CED1F6F13397}" type="sibTrans" cxnId="{5D8A7AA9-42E0-4A32-86C3-097173AB0266}">
      <dgm:prSet/>
      <dgm:spPr/>
      <dgm:t>
        <a:bodyPr/>
        <a:lstStyle/>
        <a:p>
          <a:endParaRPr lang="ru-RU"/>
        </a:p>
      </dgm:t>
    </dgm:pt>
    <dgm:pt modelId="{3C6E160D-1026-46D4-BB72-4A37D92DC7A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Победа любой ценой</a:t>
          </a:r>
          <a:endParaRPr lang="ru-RU" sz="1600" b="1" dirty="0">
            <a:solidFill>
              <a:srgbClr val="C00000"/>
            </a:solidFill>
          </a:endParaRPr>
        </a:p>
      </dgm:t>
    </dgm:pt>
    <dgm:pt modelId="{CD842D90-AF71-4077-96BC-10F8324ADDEE}" type="parTrans" cxnId="{CA6F22FE-C675-4D7A-B819-3F2A32104680}">
      <dgm:prSet/>
      <dgm:spPr/>
      <dgm:t>
        <a:bodyPr/>
        <a:lstStyle/>
        <a:p>
          <a:endParaRPr lang="ru-RU"/>
        </a:p>
      </dgm:t>
    </dgm:pt>
    <dgm:pt modelId="{D414BFE5-EB2E-44A9-AEEB-5DBB85E2EF55}" type="sibTrans" cxnId="{CA6F22FE-C675-4D7A-B819-3F2A32104680}">
      <dgm:prSet/>
      <dgm:spPr/>
      <dgm:t>
        <a:bodyPr/>
        <a:lstStyle/>
        <a:p>
          <a:endParaRPr lang="ru-RU"/>
        </a:p>
      </dgm:t>
    </dgm:pt>
    <dgm:pt modelId="{DD6CCF0A-155C-4D84-A7D0-7323CB315254}" type="pres">
      <dgm:prSet presAssocID="{E10E2B1E-A039-402B-AB7F-8939762C7D4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6EA900-506F-452D-9446-8B2BFFAF20D2}" type="pres">
      <dgm:prSet presAssocID="{41D444BD-61EC-4893-873F-16E7B53346B1}" presName="chaos" presStyleCnt="0"/>
      <dgm:spPr/>
    </dgm:pt>
    <dgm:pt modelId="{9204A9B9-CF42-41EB-A2B5-FAAF14FC3D1B}" type="pres">
      <dgm:prSet presAssocID="{41D444BD-61EC-4893-873F-16E7B53346B1}" presName="parTx1" presStyleLbl="revTx" presStyleIdx="0" presStyleCnt="5"/>
      <dgm:spPr/>
      <dgm:t>
        <a:bodyPr/>
        <a:lstStyle/>
        <a:p>
          <a:endParaRPr lang="ru-RU"/>
        </a:p>
      </dgm:t>
    </dgm:pt>
    <dgm:pt modelId="{D3A04CF8-E57D-4DFE-A858-0976E028532D}" type="pres">
      <dgm:prSet presAssocID="{41D444BD-61EC-4893-873F-16E7B53346B1}" presName="c1" presStyleLbl="node1" presStyleIdx="0" presStyleCnt="19"/>
      <dgm:spPr/>
    </dgm:pt>
    <dgm:pt modelId="{D57945B8-BB05-49BE-9EEF-C844A5992988}" type="pres">
      <dgm:prSet presAssocID="{41D444BD-61EC-4893-873F-16E7B53346B1}" presName="c2" presStyleLbl="node1" presStyleIdx="1" presStyleCnt="19"/>
      <dgm:spPr/>
    </dgm:pt>
    <dgm:pt modelId="{DD1F01D3-9A5A-4A5C-8C7F-BAA74A88AFAA}" type="pres">
      <dgm:prSet presAssocID="{41D444BD-61EC-4893-873F-16E7B53346B1}" presName="c3" presStyleLbl="node1" presStyleIdx="2" presStyleCnt="19"/>
      <dgm:spPr/>
    </dgm:pt>
    <dgm:pt modelId="{EB77FA97-B6DA-46A0-9BC6-C7371244AE83}" type="pres">
      <dgm:prSet presAssocID="{41D444BD-61EC-4893-873F-16E7B53346B1}" presName="c4" presStyleLbl="node1" presStyleIdx="3" presStyleCnt="19"/>
      <dgm:spPr/>
    </dgm:pt>
    <dgm:pt modelId="{97A3DF4E-9CB4-412A-A075-3CB1185A38B8}" type="pres">
      <dgm:prSet presAssocID="{41D444BD-61EC-4893-873F-16E7B53346B1}" presName="c5" presStyleLbl="node1" presStyleIdx="4" presStyleCnt="19"/>
      <dgm:spPr/>
    </dgm:pt>
    <dgm:pt modelId="{E713C694-9AB6-485E-8FE3-B59EA9DEAA17}" type="pres">
      <dgm:prSet presAssocID="{41D444BD-61EC-4893-873F-16E7B53346B1}" presName="c6" presStyleLbl="node1" presStyleIdx="5" presStyleCnt="19"/>
      <dgm:spPr/>
    </dgm:pt>
    <dgm:pt modelId="{8373ABEF-E96B-4AEE-BA97-E599CAA45287}" type="pres">
      <dgm:prSet presAssocID="{41D444BD-61EC-4893-873F-16E7B53346B1}" presName="c7" presStyleLbl="node1" presStyleIdx="6" presStyleCnt="19"/>
      <dgm:spPr/>
    </dgm:pt>
    <dgm:pt modelId="{5E68291A-1042-433E-80EE-5BEA04C8D1DF}" type="pres">
      <dgm:prSet presAssocID="{41D444BD-61EC-4893-873F-16E7B53346B1}" presName="c8" presStyleLbl="node1" presStyleIdx="7" presStyleCnt="19"/>
      <dgm:spPr/>
    </dgm:pt>
    <dgm:pt modelId="{32C29EFC-C1C1-4AAC-AB1D-CECEA7B4AA71}" type="pres">
      <dgm:prSet presAssocID="{41D444BD-61EC-4893-873F-16E7B53346B1}" presName="c9" presStyleLbl="node1" presStyleIdx="8" presStyleCnt="19"/>
      <dgm:spPr/>
    </dgm:pt>
    <dgm:pt modelId="{2227D3A0-1903-4448-A785-01884E520E54}" type="pres">
      <dgm:prSet presAssocID="{41D444BD-61EC-4893-873F-16E7B53346B1}" presName="c10" presStyleLbl="node1" presStyleIdx="9" presStyleCnt="19"/>
      <dgm:spPr/>
    </dgm:pt>
    <dgm:pt modelId="{3F23AB7A-806D-4BFE-BA65-049AF7E80757}" type="pres">
      <dgm:prSet presAssocID="{41D444BD-61EC-4893-873F-16E7B53346B1}" presName="c11" presStyleLbl="node1" presStyleIdx="10" presStyleCnt="19"/>
      <dgm:spPr/>
    </dgm:pt>
    <dgm:pt modelId="{7ADE2D44-1977-4789-90B9-A35970D1CAF4}" type="pres">
      <dgm:prSet presAssocID="{41D444BD-61EC-4893-873F-16E7B53346B1}" presName="c12" presStyleLbl="node1" presStyleIdx="11" presStyleCnt="19"/>
      <dgm:spPr/>
    </dgm:pt>
    <dgm:pt modelId="{B91B9965-795D-48BC-B2F9-2BCA5BB6C57D}" type="pres">
      <dgm:prSet presAssocID="{41D444BD-61EC-4893-873F-16E7B53346B1}" presName="c13" presStyleLbl="node1" presStyleIdx="12" presStyleCnt="19"/>
      <dgm:spPr/>
    </dgm:pt>
    <dgm:pt modelId="{08195D07-AC1A-456D-BCB4-8404823E2B84}" type="pres">
      <dgm:prSet presAssocID="{41D444BD-61EC-4893-873F-16E7B53346B1}" presName="c14" presStyleLbl="node1" presStyleIdx="13" presStyleCnt="19"/>
      <dgm:spPr/>
    </dgm:pt>
    <dgm:pt modelId="{5B2F528D-E712-415D-BEA0-CEF04CA78982}" type="pres">
      <dgm:prSet presAssocID="{41D444BD-61EC-4893-873F-16E7B53346B1}" presName="c15" presStyleLbl="node1" presStyleIdx="14" presStyleCnt="19"/>
      <dgm:spPr/>
    </dgm:pt>
    <dgm:pt modelId="{4EEFBA71-A2D8-486D-BA90-38B4ADA6A712}" type="pres">
      <dgm:prSet presAssocID="{41D444BD-61EC-4893-873F-16E7B53346B1}" presName="c16" presStyleLbl="node1" presStyleIdx="15" presStyleCnt="19"/>
      <dgm:spPr/>
    </dgm:pt>
    <dgm:pt modelId="{85091948-36AC-411D-AD1E-A902E391E649}" type="pres">
      <dgm:prSet presAssocID="{41D444BD-61EC-4893-873F-16E7B53346B1}" presName="c17" presStyleLbl="node1" presStyleIdx="16" presStyleCnt="19"/>
      <dgm:spPr/>
    </dgm:pt>
    <dgm:pt modelId="{0AE01810-FAC8-4B5E-B7AB-A48CD6804D6A}" type="pres">
      <dgm:prSet presAssocID="{41D444BD-61EC-4893-873F-16E7B53346B1}" presName="c18" presStyleLbl="node1" presStyleIdx="17" presStyleCnt="19"/>
      <dgm:spPr/>
    </dgm:pt>
    <dgm:pt modelId="{F7B8C2ED-50C0-477A-A39D-DE797EE43053}" type="pres">
      <dgm:prSet presAssocID="{1A9B53E6-BB24-4E13-A597-BCDDDAB3A606}" presName="chevronComposite1" presStyleCnt="0"/>
      <dgm:spPr/>
    </dgm:pt>
    <dgm:pt modelId="{232D481D-06A6-46E7-829D-2497E671E05B}" type="pres">
      <dgm:prSet presAssocID="{1A9B53E6-BB24-4E13-A597-BCDDDAB3A606}" presName="chevron1" presStyleLbl="sibTrans2D1" presStyleIdx="0" presStyleCnt="5"/>
      <dgm:spPr/>
    </dgm:pt>
    <dgm:pt modelId="{3578C8B5-0A4F-45DC-8B1D-9A78ACE447B3}" type="pres">
      <dgm:prSet presAssocID="{1A9B53E6-BB24-4E13-A597-BCDDDAB3A606}" presName="spChevron1" presStyleCnt="0"/>
      <dgm:spPr/>
    </dgm:pt>
    <dgm:pt modelId="{477E4F11-80CF-4C8B-BD05-E9C926E204CA}" type="pres">
      <dgm:prSet presAssocID="{70C2DC54-252B-43A2-BAF3-D681F976416A}" presName="middle" presStyleCnt="0"/>
      <dgm:spPr/>
    </dgm:pt>
    <dgm:pt modelId="{2FE2D8A2-9E71-48DA-8596-A03D1992DC1C}" type="pres">
      <dgm:prSet presAssocID="{70C2DC54-252B-43A2-BAF3-D681F976416A}" presName="parTxMid" presStyleLbl="revTx" presStyleIdx="1" presStyleCnt="5"/>
      <dgm:spPr/>
      <dgm:t>
        <a:bodyPr/>
        <a:lstStyle/>
        <a:p>
          <a:endParaRPr lang="ru-RU"/>
        </a:p>
      </dgm:t>
    </dgm:pt>
    <dgm:pt modelId="{8A288505-B330-4712-8D68-41935F5D3048}" type="pres">
      <dgm:prSet presAssocID="{70C2DC54-252B-43A2-BAF3-D681F976416A}" presName="spMid" presStyleCnt="0"/>
      <dgm:spPr/>
    </dgm:pt>
    <dgm:pt modelId="{ECAB82AB-E4C8-4E2C-BC82-225D3A96DF20}" type="pres">
      <dgm:prSet presAssocID="{80334066-CB64-4AC5-BA7B-91C599BA4571}" presName="chevronComposite1" presStyleCnt="0"/>
      <dgm:spPr/>
    </dgm:pt>
    <dgm:pt modelId="{42FA2FA4-1074-486E-BE47-64074578A3FD}" type="pres">
      <dgm:prSet presAssocID="{80334066-CB64-4AC5-BA7B-91C599BA4571}" presName="chevron1" presStyleLbl="sibTrans2D1" presStyleIdx="1" presStyleCnt="5"/>
      <dgm:spPr/>
    </dgm:pt>
    <dgm:pt modelId="{F99C060C-88D5-44C7-9CC6-1B3AF442F307}" type="pres">
      <dgm:prSet presAssocID="{80334066-CB64-4AC5-BA7B-91C599BA4571}" presName="spChevron1" presStyleCnt="0"/>
      <dgm:spPr/>
    </dgm:pt>
    <dgm:pt modelId="{9DCE94AC-96BD-49A3-9070-0A0B6CB4F84F}" type="pres">
      <dgm:prSet presAssocID="{3C68EC46-A580-4563-B2E4-19FC23C56046}" presName="middle" presStyleCnt="0"/>
      <dgm:spPr/>
    </dgm:pt>
    <dgm:pt modelId="{E6612BB0-3E6B-4307-9073-9FAA20F81D54}" type="pres">
      <dgm:prSet presAssocID="{3C68EC46-A580-4563-B2E4-19FC23C56046}" presName="parTxMid" presStyleLbl="revTx" presStyleIdx="2" presStyleCnt="5"/>
      <dgm:spPr/>
      <dgm:t>
        <a:bodyPr/>
        <a:lstStyle/>
        <a:p>
          <a:endParaRPr lang="ru-RU"/>
        </a:p>
      </dgm:t>
    </dgm:pt>
    <dgm:pt modelId="{D16091E9-1236-48DD-9FDA-732A6FF1FDD5}" type="pres">
      <dgm:prSet presAssocID="{3C68EC46-A580-4563-B2E4-19FC23C56046}" presName="spMid" presStyleCnt="0"/>
      <dgm:spPr/>
    </dgm:pt>
    <dgm:pt modelId="{DBB4738F-5106-4275-91E9-FFEC7949D71D}" type="pres">
      <dgm:prSet presAssocID="{3DDF9511-AA89-4B6D-9E35-7B0EFCAE78EF}" presName="chevronComposite1" presStyleCnt="0"/>
      <dgm:spPr/>
    </dgm:pt>
    <dgm:pt modelId="{4CAED5A4-8709-404F-A285-C49634B7F3CB}" type="pres">
      <dgm:prSet presAssocID="{3DDF9511-AA89-4B6D-9E35-7B0EFCAE78EF}" presName="chevron1" presStyleLbl="sibTrans2D1" presStyleIdx="2" presStyleCnt="5"/>
      <dgm:spPr/>
    </dgm:pt>
    <dgm:pt modelId="{43476646-A580-4C46-8F2B-9A13CC57CA27}" type="pres">
      <dgm:prSet presAssocID="{3DDF9511-AA89-4B6D-9E35-7B0EFCAE78EF}" presName="spChevron1" presStyleCnt="0"/>
      <dgm:spPr/>
    </dgm:pt>
    <dgm:pt modelId="{8B9E6919-F230-492C-82AA-9A0229261C83}" type="pres">
      <dgm:prSet presAssocID="{050926B6-1271-4AFB-AC33-E784DA129C2B}" presName="middle" presStyleCnt="0"/>
      <dgm:spPr/>
    </dgm:pt>
    <dgm:pt modelId="{8DB7FFC5-68CD-4101-B164-45C0B1A9B357}" type="pres">
      <dgm:prSet presAssocID="{050926B6-1271-4AFB-AC33-E784DA129C2B}" presName="parTxMid" presStyleLbl="revTx" presStyleIdx="3" presStyleCnt="5"/>
      <dgm:spPr/>
      <dgm:t>
        <a:bodyPr/>
        <a:lstStyle/>
        <a:p>
          <a:endParaRPr lang="ru-RU"/>
        </a:p>
      </dgm:t>
    </dgm:pt>
    <dgm:pt modelId="{2741FDBE-5C68-4E76-91E8-9ADA5F844EA4}" type="pres">
      <dgm:prSet presAssocID="{050926B6-1271-4AFB-AC33-E784DA129C2B}" presName="spMid" presStyleCnt="0"/>
      <dgm:spPr/>
    </dgm:pt>
    <dgm:pt modelId="{93A84D3F-EDF1-4527-93D9-0B971E279B8D}" type="pres">
      <dgm:prSet presAssocID="{69413B1F-D074-425B-AA3A-A6000A5AF82D}" presName="chevronComposite1" presStyleCnt="0"/>
      <dgm:spPr/>
    </dgm:pt>
    <dgm:pt modelId="{8909CED5-F8CD-4E7B-8BF5-10A95E54C7FC}" type="pres">
      <dgm:prSet presAssocID="{69413B1F-D074-425B-AA3A-A6000A5AF82D}" presName="chevron1" presStyleLbl="sibTrans2D1" presStyleIdx="3" presStyleCnt="5"/>
      <dgm:spPr/>
    </dgm:pt>
    <dgm:pt modelId="{6A74B905-CF2D-4165-8B15-EA259B343A6E}" type="pres">
      <dgm:prSet presAssocID="{69413B1F-D074-425B-AA3A-A6000A5AF82D}" presName="spChevron1" presStyleCnt="0"/>
      <dgm:spPr/>
    </dgm:pt>
    <dgm:pt modelId="{DD3BC07B-8DF8-4A34-93F5-347D066891BF}" type="pres">
      <dgm:prSet presAssocID="{ABC7A3B7-0115-41FA-8166-4FE367FC32E5}" presName="middle" presStyleCnt="0"/>
      <dgm:spPr/>
    </dgm:pt>
    <dgm:pt modelId="{47A6553A-2A8F-4F60-9FA7-E516FC44EAB9}" type="pres">
      <dgm:prSet presAssocID="{ABC7A3B7-0115-41FA-8166-4FE367FC32E5}" presName="parTxMid" presStyleLbl="revTx" presStyleIdx="4" presStyleCnt="5"/>
      <dgm:spPr/>
      <dgm:t>
        <a:bodyPr/>
        <a:lstStyle/>
        <a:p>
          <a:endParaRPr lang="ru-RU"/>
        </a:p>
      </dgm:t>
    </dgm:pt>
    <dgm:pt modelId="{59C89057-2F5C-4202-8904-680BCD764862}" type="pres">
      <dgm:prSet presAssocID="{ABC7A3B7-0115-41FA-8166-4FE367FC32E5}" presName="spMid" presStyleCnt="0"/>
      <dgm:spPr/>
    </dgm:pt>
    <dgm:pt modelId="{006E6EAF-6E3C-4677-9CD5-4918B7B1B762}" type="pres">
      <dgm:prSet presAssocID="{5CF06450-413A-4EFB-A97F-CED1F6F13397}" presName="chevronComposite1" presStyleCnt="0"/>
      <dgm:spPr/>
    </dgm:pt>
    <dgm:pt modelId="{C03F743B-D8A2-483E-B693-DE4932FC22DF}" type="pres">
      <dgm:prSet presAssocID="{5CF06450-413A-4EFB-A97F-CED1F6F13397}" presName="chevron1" presStyleLbl="sibTrans2D1" presStyleIdx="4" presStyleCnt="5"/>
      <dgm:spPr/>
    </dgm:pt>
    <dgm:pt modelId="{0B58E72C-3A8D-46D6-A93B-86C5491DDD10}" type="pres">
      <dgm:prSet presAssocID="{5CF06450-413A-4EFB-A97F-CED1F6F13397}" presName="spChevron1" presStyleCnt="0"/>
      <dgm:spPr/>
    </dgm:pt>
    <dgm:pt modelId="{E1C9C09D-CAB7-4405-8CFB-7500E8D2A317}" type="pres">
      <dgm:prSet presAssocID="{3C6E160D-1026-46D4-BB72-4A37D92DC7A8}" presName="last" presStyleCnt="0"/>
      <dgm:spPr/>
    </dgm:pt>
    <dgm:pt modelId="{096653B5-E404-4426-99CB-56427D7E056B}" type="pres">
      <dgm:prSet presAssocID="{3C6E160D-1026-46D4-BB72-4A37D92DC7A8}" presName="circleTx" presStyleLbl="node1" presStyleIdx="18" presStyleCnt="19"/>
      <dgm:spPr/>
      <dgm:t>
        <a:bodyPr/>
        <a:lstStyle/>
        <a:p>
          <a:endParaRPr lang="ru-RU"/>
        </a:p>
      </dgm:t>
    </dgm:pt>
    <dgm:pt modelId="{C0F0CC57-209F-4F99-B059-E8D15E840F0F}" type="pres">
      <dgm:prSet presAssocID="{3C6E160D-1026-46D4-BB72-4A37D92DC7A8}" presName="spN" presStyleCnt="0"/>
      <dgm:spPr/>
    </dgm:pt>
  </dgm:ptLst>
  <dgm:cxnLst>
    <dgm:cxn modelId="{0A652DE6-370C-41ED-BB6F-C3A48E36ADAD}" type="presOf" srcId="{E10E2B1E-A039-402B-AB7F-8939762C7D49}" destId="{DD6CCF0A-155C-4D84-A7D0-7323CB315254}" srcOrd="0" destOrd="0" presId="urn:microsoft.com/office/officeart/2009/3/layout/RandomtoResultProcess"/>
    <dgm:cxn modelId="{539BC871-8B84-433D-8E6D-220B6FC91E2F}" type="presOf" srcId="{ABC7A3B7-0115-41FA-8166-4FE367FC32E5}" destId="{47A6553A-2A8F-4F60-9FA7-E516FC44EAB9}" srcOrd="0" destOrd="0" presId="urn:microsoft.com/office/officeart/2009/3/layout/RandomtoResultProcess"/>
    <dgm:cxn modelId="{441E6ACC-0F9D-4667-BF61-474C571DC030}" type="presOf" srcId="{41D444BD-61EC-4893-873F-16E7B53346B1}" destId="{9204A9B9-CF42-41EB-A2B5-FAAF14FC3D1B}" srcOrd="0" destOrd="0" presId="urn:microsoft.com/office/officeart/2009/3/layout/RandomtoResultProcess"/>
    <dgm:cxn modelId="{0A37C2DF-6E93-4282-B217-F1551E908920}" type="presOf" srcId="{3C6E160D-1026-46D4-BB72-4A37D92DC7A8}" destId="{096653B5-E404-4426-99CB-56427D7E056B}" srcOrd="0" destOrd="0" presId="urn:microsoft.com/office/officeart/2009/3/layout/RandomtoResultProcess"/>
    <dgm:cxn modelId="{9F53C3C3-F782-4C5C-A020-99C24E079CE4}" type="presOf" srcId="{3C68EC46-A580-4563-B2E4-19FC23C56046}" destId="{E6612BB0-3E6B-4307-9073-9FAA20F81D54}" srcOrd="0" destOrd="0" presId="urn:microsoft.com/office/officeart/2009/3/layout/RandomtoResultProcess"/>
    <dgm:cxn modelId="{09D787E4-35D3-4719-84DA-A6301B56191C}" srcId="{E10E2B1E-A039-402B-AB7F-8939762C7D49}" destId="{41D444BD-61EC-4893-873F-16E7B53346B1}" srcOrd="0" destOrd="0" parTransId="{DF297D03-F7FD-4653-80EE-7A62F01B28A7}" sibTransId="{1A9B53E6-BB24-4E13-A597-BCDDDAB3A606}"/>
    <dgm:cxn modelId="{608D7674-755D-4124-9247-02A671BCEFBB}" srcId="{E10E2B1E-A039-402B-AB7F-8939762C7D49}" destId="{050926B6-1271-4AFB-AC33-E784DA129C2B}" srcOrd="3" destOrd="0" parTransId="{1318F87C-EFE2-445A-991B-36BD353DFECB}" sibTransId="{69413B1F-D074-425B-AA3A-A6000A5AF82D}"/>
    <dgm:cxn modelId="{03747C8F-04B3-4E6F-8E82-A2E4D6F8233C}" srcId="{E10E2B1E-A039-402B-AB7F-8939762C7D49}" destId="{70C2DC54-252B-43A2-BAF3-D681F976416A}" srcOrd="1" destOrd="0" parTransId="{888565E1-96CF-4A88-9FB7-5AA8B8CEB806}" sibTransId="{80334066-CB64-4AC5-BA7B-91C599BA4571}"/>
    <dgm:cxn modelId="{CA6F22FE-C675-4D7A-B819-3F2A32104680}" srcId="{E10E2B1E-A039-402B-AB7F-8939762C7D49}" destId="{3C6E160D-1026-46D4-BB72-4A37D92DC7A8}" srcOrd="5" destOrd="0" parTransId="{CD842D90-AF71-4077-96BC-10F8324ADDEE}" sibTransId="{D414BFE5-EB2E-44A9-AEEB-5DBB85E2EF55}"/>
    <dgm:cxn modelId="{5D8A7AA9-42E0-4A32-86C3-097173AB0266}" srcId="{E10E2B1E-A039-402B-AB7F-8939762C7D49}" destId="{ABC7A3B7-0115-41FA-8166-4FE367FC32E5}" srcOrd="4" destOrd="0" parTransId="{4B3538B8-2BEA-4DA7-B709-8B0C5BFEE5C1}" sibTransId="{5CF06450-413A-4EFB-A97F-CED1F6F13397}"/>
    <dgm:cxn modelId="{CEB1B13D-9A4C-4F48-A0E4-1EC313CC7733}" type="presOf" srcId="{70C2DC54-252B-43A2-BAF3-D681F976416A}" destId="{2FE2D8A2-9E71-48DA-8596-A03D1992DC1C}" srcOrd="0" destOrd="0" presId="urn:microsoft.com/office/officeart/2009/3/layout/RandomtoResultProcess"/>
    <dgm:cxn modelId="{2B8F98D4-7353-474B-B66A-B97AC8675FDF}" type="presOf" srcId="{050926B6-1271-4AFB-AC33-E784DA129C2B}" destId="{8DB7FFC5-68CD-4101-B164-45C0B1A9B357}" srcOrd="0" destOrd="0" presId="urn:microsoft.com/office/officeart/2009/3/layout/RandomtoResultProcess"/>
    <dgm:cxn modelId="{CFC1DA35-BD88-43FF-9367-80BF90A3DD98}" srcId="{E10E2B1E-A039-402B-AB7F-8939762C7D49}" destId="{3C68EC46-A580-4563-B2E4-19FC23C56046}" srcOrd="2" destOrd="0" parTransId="{14B104BB-61CE-489E-9CDD-1066530F4B72}" sibTransId="{3DDF9511-AA89-4B6D-9E35-7B0EFCAE78EF}"/>
    <dgm:cxn modelId="{CAF56E4D-D7B4-485B-895C-6B851E537FE6}" type="presParOf" srcId="{DD6CCF0A-155C-4D84-A7D0-7323CB315254}" destId="{976EA900-506F-452D-9446-8B2BFFAF20D2}" srcOrd="0" destOrd="0" presId="urn:microsoft.com/office/officeart/2009/3/layout/RandomtoResultProcess"/>
    <dgm:cxn modelId="{9E60591A-625D-4FC6-A58F-08F6CF43F370}" type="presParOf" srcId="{976EA900-506F-452D-9446-8B2BFFAF20D2}" destId="{9204A9B9-CF42-41EB-A2B5-FAAF14FC3D1B}" srcOrd="0" destOrd="0" presId="urn:microsoft.com/office/officeart/2009/3/layout/RandomtoResultProcess"/>
    <dgm:cxn modelId="{555C59DA-D474-4B90-B5FD-F1CD6AF7A3E8}" type="presParOf" srcId="{976EA900-506F-452D-9446-8B2BFFAF20D2}" destId="{D3A04CF8-E57D-4DFE-A858-0976E028532D}" srcOrd="1" destOrd="0" presId="urn:microsoft.com/office/officeart/2009/3/layout/RandomtoResultProcess"/>
    <dgm:cxn modelId="{502F5E9A-CC68-482E-9A93-15AB8FF201FD}" type="presParOf" srcId="{976EA900-506F-452D-9446-8B2BFFAF20D2}" destId="{D57945B8-BB05-49BE-9EEF-C844A5992988}" srcOrd="2" destOrd="0" presId="urn:microsoft.com/office/officeart/2009/3/layout/RandomtoResultProcess"/>
    <dgm:cxn modelId="{90132FD9-6536-4C46-BE42-F2FFD03C4058}" type="presParOf" srcId="{976EA900-506F-452D-9446-8B2BFFAF20D2}" destId="{DD1F01D3-9A5A-4A5C-8C7F-BAA74A88AFAA}" srcOrd="3" destOrd="0" presId="urn:microsoft.com/office/officeart/2009/3/layout/RandomtoResultProcess"/>
    <dgm:cxn modelId="{9C137A20-ADA8-446B-957A-8599EE885E32}" type="presParOf" srcId="{976EA900-506F-452D-9446-8B2BFFAF20D2}" destId="{EB77FA97-B6DA-46A0-9BC6-C7371244AE83}" srcOrd="4" destOrd="0" presId="urn:microsoft.com/office/officeart/2009/3/layout/RandomtoResultProcess"/>
    <dgm:cxn modelId="{CF37F268-7764-4559-AB69-DDA44EB34C84}" type="presParOf" srcId="{976EA900-506F-452D-9446-8B2BFFAF20D2}" destId="{97A3DF4E-9CB4-412A-A075-3CB1185A38B8}" srcOrd="5" destOrd="0" presId="urn:microsoft.com/office/officeart/2009/3/layout/RandomtoResultProcess"/>
    <dgm:cxn modelId="{6953C31C-7886-473E-92D5-213DD18B9131}" type="presParOf" srcId="{976EA900-506F-452D-9446-8B2BFFAF20D2}" destId="{E713C694-9AB6-485E-8FE3-B59EA9DEAA17}" srcOrd="6" destOrd="0" presId="urn:microsoft.com/office/officeart/2009/3/layout/RandomtoResultProcess"/>
    <dgm:cxn modelId="{3931BE83-ED5A-44FF-B424-132598844421}" type="presParOf" srcId="{976EA900-506F-452D-9446-8B2BFFAF20D2}" destId="{8373ABEF-E96B-4AEE-BA97-E599CAA45287}" srcOrd="7" destOrd="0" presId="urn:microsoft.com/office/officeart/2009/3/layout/RandomtoResultProcess"/>
    <dgm:cxn modelId="{A2DABCFC-3EBB-4185-B45A-1009BBB2563B}" type="presParOf" srcId="{976EA900-506F-452D-9446-8B2BFFAF20D2}" destId="{5E68291A-1042-433E-80EE-5BEA04C8D1DF}" srcOrd="8" destOrd="0" presId="urn:microsoft.com/office/officeart/2009/3/layout/RandomtoResultProcess"/>
    <dgm:cxn modelId="{367F08BC-F0F3-46BA-B39F-E93D7D8A22D3}" type="presParOf" srcId="{976EA900-506F-452D-9446-8B2BFFAF20D2}" destId="{32C29EFC-C1C1-4AAC-AB1D-CECEA7B4AA71}" srcOrd="9" destOrd="0" presId="urn:microsoft.com/office/officeart/2009/3/layout/RandomtoResultProcess"/>
    <dgm:cxn modelId="{4C4C4791-4087-4837-9C6B-E88B5915161B}" type="presParOf" srcId="{976EA900-506F-452D-9446-8B2BFFAF20D2}" destId="{2227D3A0-1903-4448-A785-01884E520E54}" srcOrd="10" destOrd="0" presId="urn:microsoft.com/office/officeart/2009/3/layout/RandomtoResultProcess"/>
    <dgm:cxn modelId="{C7E7C455-E16E-4405-9E27-B446CD10FA00}" type="presParOf" srcId="{976EA900-506F-452D-9446-8B2BFFAF20D2}" destId="{3F23AB7A-806D-4BFE-BA65-049AF7E80757}" srcOrd="11" destOrd="0" presId="urn:microsoft.com/office/officeart/2009/3/layout/RandomtoResultProcess"/>
    <dgm:cxn modelId="{72F3EFAE-96A0-4500-8C69-1593C11390EC}" type="presParOf" srcId="{976EA900-506F-452D-9446-8B2BFFAF20D2}" destId="{7ADE2D44-1977-4789-90B9-A35970D1CAF4}" srcOrd="12" destOrd="0" presId="urn:microsoft.com/office/officeart/2009/3/layout/RandomtoResultProcess"/>
    <dgm:cxn modelId="{19CE7867-E4A3-43FB-B362-9083255AC6D3}" type="presParOf" srcId="{976EA900-506F-452D-9446-8B2BFFAF20D2}" destId="{B91B9965-795D-48BC-B2F9-2BCA5BB6C57D}" srcOrd="13" destOrd="0" presId="urn:microsoft.com/office/officeart/2009/3/layout/RandomtoResultProcess"/>
    <dgm:cxn modelId="{8B3DC77C-6FEB-4229-AFF8-57FCAFB8C7EA}" type="presParOf" srcId="{976EA900-506F-452D-9446-8B2BFFAF20D2}" destId="{08195D07-AC1A-456D-BCB4-8404823E2B84}" srcOrd="14" destOrd="0" presId="urn:microsoft.com/office/officeart/2009/3/layout/RandomtoResultProcess"/>
    <dgm:cxn modelId="{D463C6E7-BBDC-4261-B161-2DB905CC3341}" type="presParOf" srcId="{976EA900-506F-452D-9446-8B2BFFAF20D2}" destId="{5B2F528D-E712-415D-BEA0-CEF04CA78982}" srcOrd="15" destOrd="0" presId="urn:microsoft.com/office/officeart/2009/3/layout/RandomtoResultProcess"/>
    <dgm:cxn modelId="{3B1B8CA0-A1F8-4C7B-B75F-13FF7A90078A}" type="presParOf" srcId="{976EA900-506F-452D-9446-8B2BFFAF20D2}" destId="{4EEFBA71-A2D8-486D-BA90-38B4ADA6A712}" srcOrd="16" destOrd="0" presId="urn:microsoft.com/office/officeart/2009/3/layout/RandomtoResultProcess"/>
    <dgm:cxn modelId="{A3F9A1BC-CE03-4F71-983B-C62BBC57F04F}" type="presParOf" srcId="{976EA900-506F-452D-9446-8B2BFFAF20D2}" destId="{85091948-36AC-411D-AD1E-A902E391E649}" srcOrd="17" destOrd="0" presId="urn:microsoft.com/office/officeart/2009/3/layout/RandomtoResultProcess"/>
    <dgm:cxn modelId="{10C5B24E-6B20-48DF-8C36-812698F18497}" type="presParOf" srcId="{976EA900-506F-452D-9446-8B2BFFAF20D2}" destId="{0AE01810-FAC8-4B5E-B7AB-A48CD6804D6A}" srcOrd="18" destOrd="0" presId="urn:microsoft.com/office/officeart/2009/3/layout/RandomtoResultProcess"/>
    <dgm:cxn modelId="{C111802F-F298-4B96-A7A8-E601376C9423}" type="presParOf" srcId="{DD6CCF0A-155C-4D84-A7D0-7323CB315254}" destId="{F7B8C2ED-50C0-477A-A39D-DE797EE43053}" srcOrd="1" destOrd="0" presId="urn:microsoft.com/office/officeart/2009/3/layout/RandomtoResultProcess"/>
    <dgm:cxn modelId="{15D1C0ED-33C1-46EF-B590-39F77FE97994}" type="presParOf" srcId="{F7B8C2ED-50C0-477A-A39D-DE797EE43053}" destId="{232D481D-06A6-46E7-829D-2497E671E05B}" srcOrd="0" destOrd="0" presId="urn:microsoft.com/office/officeart/2009/3/layout/RandomtoResultProcess"/>
    <dgm:cxn modelId="{0B684699-57BC-42FD-B17D-FCFD860366B7}" type="presParOf" srcId="{F7B8C2ED-50C0-477A-A39D-DE797EE43053}" destId="{3578C8B5-0A4F-45DC-8B1D-9A78ACE447B3}" srcOrd="1" destOrd="0" presId="urn:microsoft.com/office/officeart/2009/3/layout/RandomtoResultProcess"/>
    <dgm:cxn modelId="{F929E6B4-C500-4F33-B105-0F67DCBC5977}" type="presParOf" srcId="{DD6CCF0A-155C-4D84-A7D0-7323CB315254}" destId="{477E4F11-80CF-4C8B-BD05-E9C926E204CA}" srcOrd="2" destOrd="0" presId="urn:microsoft.com/office/officeart/2009/3/layout/RandomtoResultProcess"/>
    <dgm:cxn modelId="{4AB1FE45-901A-4F1E-92B6-2D543B8B35B7}" type="presParOf" srcId="{477E4F11-80CF-4C8B-BD05-E9C926E204CA}" destId="{2FE2D8A2-9E71-48DA-8596-A03D1992DC1C}" srcOrd="0" destOrd="0" presId="urn:microsoft.com/office/officeart/2009/3/layout/RandomtoResultProcess"/>
    <dgm:cxn modelId="{D73D4D62-64BA-42F9-9DD6-06BFC87CD583}" type="presParOf" srcId="{477E4F11-80CF-4C8B-BD05-E9C926E204CA}" destId="{8A288505-B330-4712-8D68-41935F5D3048}" srcOrd="1" destOrd="0" presId="urn:microsoft.com/office/officeart/2009/3/layout/RandomtoResultProcess"/>
    <dgm:cxn modelId="{F345B19D-564E-446E-B73D-B435F9CC0914}" type="presParOf" srcId="{DD6CCF0A-155C-4D84-A7D0-7323CB315254}" destId="{ECAB82AB-E4C8-4E2C-BC82-225D3A96DF20}" srcOrd="3" destOrd="0" presId="urn:microsoft.com/office/officeart/2009/3/layout/RandomtoResultProcess"/>
    <dgm:cxn modelId="{D5D42571-6219-4734-B726-9BD14DCCFCBB}" type="presParOf" srcId="{ECAB82AB-E4C8-4E2C-BC82-225D3A96DF20}" destId="{42FA2FA4-1074-486E-BE47-64074578A3FD}" srcOrd="0" destOrd="0" presId="urn:microsoft.com/office/officeart/2009/3/layout/RandomtoResultProcess"/>
    <dgm:cxn modelId="{59374679-5EBC-43CE-86BC-7C9A53CB5BE7}" type="presParOf" srcId="{ECAB82AB-E4C8-4E2C-BC82-225D3A96DF20}" destId="{F99C060C-88D5-44C7-9CC6-1B3AF442F307}" srcOrd="1" destOrd="0" presId="urn:microsoft.com/office/officeart/2009/3/layout/RandomtoResultProcess"/>
    <dgm:cxn modelId="{3F46B956-8A71-44E6-87B3-8955DCC099AF}" type="presParOf" srcId="{DD6CCF0A-155C-4D84-A7D0-7323CB315254}" destId="{9DCE94AC-96BD-49A3-9070-0A0B6CB4F84F}" srcOrd="4" destOrd="0" presId="urn:microsoft.com/office/officeart/2009/3/layout/RandomtoResultProcess"/>
    <dgm:cxn modelId="{6EBB9443-4273-4B54-9991-9D281A0550D6}" type="presParOf" srcId="{9DCE94AC-96BD-49A3-9070-0A0B6CB4F84F}" destId="{E6612BB0-3E6B-4307-9073-9FAA20F81D54}" srcOrd="0" destOrd="0" presId="urn:microsoft.com/office/officeart/2009/3/layout/RandomtoResultProcess"/>
    <dgm:cxn modelId="{53CDFEA9-F309-4867-B5AE-A7D1E16ED3A6}" type="presParOf" srcId="{9DCE94AC-96BD-49A3-9070-0A0B6CB4F84F}" destId="{D16091E9-1236-48DD-9FDA-732A6FF1FDD5}" srcOrd="1" destOrd="0" presId="urn:microsoft.com/office/officeart/2009/3/layout/RandomtoResultProcess"/>
    <dgm:cxn modelId="{0196E7CA-CBCF-47A6-B35C-A9148C3A6F5F}" type="presParOf" srcId="{DD6CCF0A-155C-4D84-A7D0-7323CB315254}" destId="{DBB4738F-5106-4275-91E9-FFEC7949D71D}" srcOrd="5" destOrd="0" presId="urn:microsoft.com/office/officeart/2009/3/layout/RandomtoResultProcess"/>
    <dgm:cxn modelId="{7721869A-3190-496F-9FD4-B2E963B6DD50}" type="presParOf" srcId="{DBB4738F-5106-4275-91E9-FFEC7949D71D}" destId="{4CAED5A4-8709-404F-A285-C49634B7F3CB}" srcOrd="0" destOrd="0" presId="urn:microsoft.com/office/officeart/2009/3/layout/RandomtoResultProcess"/>
    <dgm:cxn modelId="{371959A4-A7A5-4C7A-995C-EA9A9AEA47BA}" type="presParOf" srcId="{DBB4738F-5106-4275-91E9-FFEC7949D71D}" destId="{43476646-A580-4C46-8F2B-9A13CC57CA27}" srcOrd="1" destOrd="0" presId="urn:microsoft.com/office/officeart/2009/3/layout/RandomtoResultProcess"/>
    <dgm:cxn modelId="{D64DE5A9-F587-41E4-B0D0-9FA248F3C6AF}" type="presParOf" srcId="{DD6CCF0A-155C-4D84-A7D0-7323CB315254}" destId="{8B9E6919-F230-492C-82AA-9A0229261C83}" srcOrd="6" destOrd="0" presId="urn:microsoft.com/office/officeart/2009/3/layout/RandomtoResultProcess"/>
    <dgm:cxn modelId="{B4519812-E7B8-4B2B-B5DC-70001DE98C8D}" type="presParOf" srcId="{8B9E6919-F230-492C-82AA-9A0229261C83}" destId="{8DB7FFC5-68CD-4101-B164-45C0B1A9B357}" srcOrd="0" destOrd="0" presId="urn:microsoft.com/office/officeart/2009/3/layout/RandomtoResultProcess"/>
    <dgm:cxn modelId="{3ED65296-0CEF-4C51-BC9C-F9E4964CA06E}" type="presParOf" srcId="{8B9E6919-F230-492C-82AA-9A0229261C83}" destId="{2741FDBE-5C68-4E76-91E8-9ADA5F844EA4}" srcOrd="1" destOrd="0" presId="urn:microsoft.com/office/officeart/2009/3/layout/RandomtoResultProcess"/>
    <dgm:cxn modelId="{AD17E02B-5633-4CD0-ABFB-E7031056204C}" type="presParOf" srcId="{DD6CCF0A-155C-4D84-A7D0-7323CB315254}" destId="{93A84D3F-EDF1-4527-93D9-0B971E279B8D}" srcOrd="7" destOrd="0" presId="urn:microsoft.com/office/officeart/2009/3/layout/RandomtoResultProcess"/>
    <dgm:cxn modelId="{4201227F-2972-4764-99B4-8A4DDE6E29E0}" type="presParOf" srcId="{93A84D3F-EDF1-4527-93D9-0B971E279B8D}" destId="{8909CED5-F8CD-4E7B-8BF5-10A95E54C7FC}" srcOrd="0" destOrd="0" presId="urn:microsoft.com/office/officeart/2009/3/layout/RandomtoResultProcess"/>
    <dgm:cxn modelId="{FE0A549E-78B3-48DB-8BDF-C1CE904E9552}" type="presParOf" srcId="{93A84D3F-EDF1-4527-93D9-0B971E279B8D}" destId="{6A74B905-CF2D-4165-8B15-EA259B343A6E}" srcOrd="1" destOrd="0" presId="urn:microsoft.com/office/officeart/2009/3/layout/RandomtoResultProcess"/>
    <dgm:cxn modelId="{4526D15B-6048-4A9C-BC49-E0188A2AD895}" type="presParOf" srcId="{DD6CCF0A-155C-4D84-A7D0-7323CB315254}" destId="{DD3BC07B-8DF8-4A34-93F5-347D066891BF}" srcOrd="8" destOrd="0" presId="urn:microsoft.com/office/officeart/2009/3/layout/RandomtoResultProcess"/>
    <dgm:cxn modelId="{C94C7DFD-229A-423A-B479-CB81C1003DBF}" type="presParOf" srcId="{DD3BC07B-8DF8-4A34-93F5-347D066891BF}" destId="{47A6553A-2A8F-4F60-9FA7-E516FC44EAB9}" srcOrd="0" destOrd="0" presId="urn:microsoft.com/office/officeart/2009/3/layout/RandomtoResultProcess"/>
    <dgm:cxn modelId="{7C7836EB-E37E-406E-BBC0-1C98D1E87F3E}" type="presParOf" srcId="{DD3BC07B-8DF8-4A34-93F5-347D066891BF}" destId="{59C89057-2F5C-4202-8904-680BCD764862}" srcOrd="1" destOrd="0" presId="urn:microsoft.com/office/officeart/2009/3/layout/RandomtoResultProcess"/>
    <dgm:cxn modelId="{9D648FEA-C28E-44CD-841B-81EA65C31898}" type="presParOf" srcId="{DD6CCF0A-155C-4D84-A7D0-7323CB315254}" destId="{006E6EAF-6E3C-4677-9CD5-4918B7B1B762}" srcOrd="9" destOrd="0" presId="urn:microsoft.com/office/officeart/2009/3/layout/RandomtoResultProcess"/>
    <dgm:cxn modelId="{12245377-CB4B-4175-BFD4-5E76EEEAB649}" type="presParOf" srcId="{006E6EAF-6E3C-4677-9CD5-4918B7B1B762}" destId="{C03F743B-D8A2-483E-B693-DE4932FC22DF}" srcOrd="0" destOrd="0" presId="urn:microsoft.com/office/officeart/2009/3/layout/RandomtoResultProcess"/>
    <dgm:cxn modelId="{37FCB055-7BCE-4DB4-BE9B-57FFC72BD9B9}" type="presParOf" srcId="{006E6EAF-6E3C-4677-9CD5-4918B7B1B762}" destId="{0B58E72C-3A8D-46D6-A93B-86C5491DDD10}" srcOrd="1" destOrd="0" presId="urn:microsoft.com/office/officeart/2009/3/layout/RandomtoResultProcess"/>
    <dgm:cxn modelId="{B7C6601B-DE1E-4B51-A212-C76C73CC513E}" type="presParOf" srcId="{DD6CCF0A-155C-4D84-A7D0-7323CB315254}" destId="{E1C9C09D-CAB7-4405-8CFB-7500E8D2A317}" srcOrd="10" destOrd="0" presId="urn:microsoft.com/office/officeart/2009/3/layout/RandomtoResultProcess"/>
    <dgm:cxn modelId="{4F7CB5FD-700F-47D4-9296-4818A0A552D1}" type="presParOf" srcId="{E1C9C09D-CAB7-4405-8CFB-7500E8D2A317}" destId="{096653B5-E404-4426-99CB-56427D7E056B}" srcOrd="0" destOrd="0" presId="urn:microsoft.com/office/officeart/2009/3/layout/RandomtoResultProcess"/>
    <dgm:cxn modelId="{478ECA01-FBE1-43A3-8580-012CFBEF5B97}" type="presParOf" srcId="{E1C9C09D-CAB7-4405-8CFB-7500E8D2A317}" destId="{C0F0CC57-209F-4F99-B059-E8D15E840F0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E730E-6BA7-40B5-831E-8A3A7638C0D2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287D2AA-DF87-4737-8B08-686865A37DE1}">
      <dgm:prSet/>
      <dgm:spPr/>
      <dgm:t>
        <a:bodyPr/>
        <a:lstStyle/>
        <a:p>
          <a:pPr rtl="0"/>
          <a:r>
            <a:rPr lang="ru-RU" b="1" smtClean="0"/>
            <a:t>Отбор детей?</a:t>
          </a:r>
          <a:endParaRPr lang="ru-RU" b="1"/>
        </a:p>
      </dgm:t>
    </dgm:pt>
    <dgm:pt modelId="{24355CF6-AC4C-47AE-999A-1B9FE347FF2D}" type="parTrans" cxnId="{0AF47004-49DB-4BC7-9DAB-087579578AC2}">
      <dgm:prSet/>
      <dgm:spPr/>
      <dgm:t>
        <a:bodyPr/>
        <a:lstStyle/>
        <a:p>
          <a:endParaRPr lang="ru-RU"/>
        </a:p>
      </dgm:t>
    </dgm:pt>
    <dgm:pt modelId="{71B6B6D7-2697-4F37-9397-08F73F23BB9D}" type="sibTrans" cxnId="{0AF47004-49DB-4BC7-9DAB-087579578AC2}">
      <dgm:prSet/>
      <dgm:spPr/>
      <dgm:t>
        <a:bodyPr/>
        <a:lstStyle/>
        <a:p>
          <a:endParaRPr lang="ru-RU"/>
        </a:p>
      </dgm:t>
    </dgm:pt>
    <dgm:pt modelId="{C437A935-A6A3-45BE-B016-7B077146F4D8}">
      <dgm:prSet/>
      <dgm:spPr/>
      <dgm:t>
        <a:bodyPr/>
        <a:lstStyle/>
        <a:p>
          <a:pPr rtl="0"/>
          <a:r>
            <a:rPr lang="ru-RU" smtClean="0"/>
            <a:t>открытый</a:t>
          </a:r>
          <a:endParaRPr lang="ru-RU"/>
        </a:p>
      </dgm:t>
    </dgm:pt>
    <dgm:pt modelId="{98D8D5B1-26E2-42F5-87C4-039FBEF0FD26}" type="parTrans" cxnId="{ED27A468-DA30-4272-BFD7-BE8DB0C611D3}">
      <dgm:prSet/>
      <dgm:spPr/>
      <dgm:t>
        <a:bodyPr/>
        <a:lstStyle/>
        <a:p>
          <a:endParaRPr lang="ru-RU"/>
        </a:p>
      </dgm:t>
    </dgm:pt>
    <dgm:pt modelId="{0BCD6615-3074-4EDE-9DCE-2F47036155F0}" type="sibTrans" cxnId="{ED27A468-DA30-4272-BFD7-BE8DB0C611D3}">
      <dgm:prSet/>
      <dgm:spPr/>
      <dgm:t>
        <a:bodyPr/>
        <a:lstStyle/>
        <a:p>
          <a:endParaRPr lang="ru-RU"/>
        </a:p>
      </dgm:t>
    </dgm:pt>
    <dgm:pt modelId="{E5B6E293-4FCC-42D6-8390-F9472E8FF32D}">
      <dgm:prSet/>
      <dgm:spPr/>
      <dgm:t>
        <a:bodyPr/>
        <a:lstStyle/>
        <a:p>
          <a:pPr rtl="0"/>
          <a:r>
            <a:rPr lang="ru-RU" smtClean="0"/>
            <a:t>естественный</a:t>
          </a:r>
          <a:endParaRPr lang="ru-RU"/>
        </a:p>
      </dgm:t>
    </dgm:pt>
    <dgm:pt modelId="{C60BDC50-DE9F-47B5-8280-1BD03CC9B4F6}" type="parTrans" cxnId="{0F5C912F-EF7D-4775-A17B-C01681860257}">
      <dgm:prSet/>
      <dgm:spPr/>
      <dgm:t>
        <a:bodyPr/>
        <a:lstStyle/>
        <a:p>
          <a:endParaRPr lang="ru-RU"/>
        </a:p>
      </dgm:t>
    </dgm:pt>
    <dgm:pt modelId="{3AC1F7B3-C3C1-4A17-B680-D27632340457}" type="sibTrans" cxnId="{0F5C912F-EF7D-4775-A17B-C01681860257}">
      <dgm:prSet/>
      <dgm:spPr/>
      <dgm:t>
        <a:bodyPr/>
        <a:lstStyle/>
        <a:p>
          <a:endParaRPr lang="ru-RU"/>
        </a:p>
      </dgm:t>
    </dgm:pt>
    <dgm:pt modelId="{E7EF17A3-4596-4A99-8CB5-8FDC7AF42AC8}">
      <dgm:prSet/>
      <dgm:spPr/>
      <dgm:t>
        <a:bodyPr/>
        <a:lstStyle/>
        <a:p>
          <a:pPr rtl="0"/>
          <a:r>
            <a:rPr lang="ru-RU" smtClean="0"/>
            <a:t>имиджевый</a:t>
          </a:r>
          <a:endParaRPr lang="ru-RU"/>
        </a:p>
      </dgm:t>
    </dgm:pt>
    <dgm:pt modelId="{9BFBA711-C98C-43FF-A348-05B537C5B08A}" type="parTrans" cxnId="{58A6C9B8-379B-4A61-AD76-35E8E844044F}">
      <dgm:prSet/>
      <dgm:spPr/>
      <dgm:t>
        <a:bodyPr/>
        <a:lstStyle/>
        <a:p>
          <a:endParaRPr lang="ru-RU"/>
        </a:p>
      </dgm:t>
    </dgm:pt>
    <dgm:pt modelId="{A05EBCAA-8F62-4C81-8EF1-F37FA2A39DCD}" type="sibTrans" cxnId="{58A6C9B8-379B-4A61-AD76-35E8E844044F}">
      <dgm:prSet/>
      <dgm:spPr/>
      <dgm:t>
        <a:bodyPr/>
        <a:lstStyle/>
        <a:p>
          <a:endParaRPr lang="ru-RU"/>
        </a:p>
      </dgm:t>
    </dgm:pt>
    <dgm:pt modelId="{FF393211-6705-489D-9DBA-D9EFD6F75364}">
      <dgm:prSet/>
      <dgm:spPr/>
      <dgm:t>
        <a:bodyPr/>
        <a:lstStyle/>
        <a:p>
          <a:pPr rtl="0"/>
          <a:r>
            <a:rPr lang="ru-RU" b="1" smtClean="0"/>
            <a:t>Работа репетиторов?</a:t>
          </a:r>
          <a:endParaRPr lang="ru-RU" b="1"/>
        </a:p>
      </dgm:t>
    </dgm:pt>
    <dgm:pt modelId="{F018BDC1-2521-48C3-A52D-1626B8AD3BC7}" type="parTrans" cxnId="{97F355E0-3AE2-459D-9959-7BAB39A7D4B6}">
      <dgm:prSet/>
      <dgm:spPr/>
      <dgm:t>
        <a:bodyPr/>
        <a:lstStyle/>
        <a:p>
          <a:endParaRPr lang="ru-RU"/>
        </a:p>
      </dgm:t>
    </dgm:pt>
    <dgm:pt modelId="{9BA5E841-6115-4F73-91C8-57309FD27D5C}" type="sibTrans" cxnId="{97F355E0-3AE2-459D-9959-7BAB39A7D4B6}">
      <dgm:prSet/>
      <dgm:spPr/>
      <dgm:t>
        <a:bodyPr/>
        <a:lstStyle/>
        <a:p>
          <a:endParaRPr lang="ru-RU"/>
        </a:p>
      </dgm:t>
    </dgm:pt>
    <dgm:pt modelId="{E197B327-FFEF-4C14-BA87-5BAC9930F031}">
      <dgm:prSet/>
      <dgm:spPr/>
      <dgm:t>
        <a:bodyPr/>
        <a:lstStyle/>
        <a:p>
          <a:pPr rtl="0"/>
          <a:r>
            <a:rPr lang="ru-RU" b="1" smtClean="0"/>
            <a:t>«Коллективизация»: школы-гиганты?</a:t>
          </a:r>
          <a:endParaRPr lang="ru-RU" b="1"/>
        </a:p>
      </dgm:t>
    </dgm:pt>
    <dgm:pt modelId="{1AD5F44B-30B4-44EC-BEEF-331BF87CADEC}" type="parTrans" cxnId="{F6A8C809-4E20-4F28-A92A-B56D858D7ED1}">
      <dgm:prSet/>
      <dgm:spPr/>
      <dgm:t>
        <a:bodyPr/>
        <a:lstStyle/>
        <a:p>
          <a:endParaRPr lang="ru-RU"/>
        </a:p>
      </dgm:t>
    </dgm:pt>
    <dgm:pt modelId="{AFC4A5D1-2682-4E42-98A7-5D1E8F80C6A0}" type="sibTrans" cxnId="{F6A8C809-4E20-4F28-A92A-B56D858D7ED1}">
      <dgm:prSet/>
      <dgm:spPr/>
      <dgm:t>
        <a:bodyPr/>
        <a:lstStyle/>
        <a:p>
          <a:endParaRPr lang="ru-RU"/>
        </a:p>
      </dgm:t>
    </dgm:pt>
    <dgm:pt modelId="{FFA213A5-E479-4351-9B96-3BE407DFC661}">
      <dgm:prSet/>
      <dgm:spPr/>
      <dgm:t>
        <a:bodyPr/>
        <a:lstStyle/>
        <a:p>
          <a:pPr rtl="0"/>
          <a:r>
            <a:rPr lang="ru-RU" b="1" smtClean="0"/>
            <a:t>Ресурсы территории?</a:t>
          </a:r>
          <a:endParaRPr lang="ru-RU" b="1"/>
        </a:p>
      </dgm:t>
    </dgm:pt>
    <dgm:pt modelId="{2D4923EA-81FF-43F7-AE77-0BF99A687E0C}" type="parTrans" cxnId="{CA755826-4AF3-4640-8F8C-FFCABCA604DF}">
      <dgm:prSet/>
      <dgm:spPr/>
      <dgm:t>
        <a:bodyPr/>
        <a:lstStyle/>
        <a:p>
          <a:endParaRPr lang="ru-RU"/>
        </a:p>
      </dgm:t>
    </dgm:pt>
    <dgm:pt modelId="{D333ED26-7DFC-4FB5-8503-867F1563C8F9}" type="sibTrans" cxnId="{CA755826-4AF3-4640-8F8C-FFCABCA604DF}">
      <dgm:prSet/>
      <dgm:spPr/>
      <dgm:t>
        <a:bodyPr/>
        <a:lstStyle/>
        <a:p>
          <a:endParaRPr lang="ru-RU"/>
        </a:p>
      </dgm:t>
    </dgm:pt>
    <dgm:pt modelId="{C52E0081-F024-4C08-8ACE-B64E8488B3EC}">
      <dgm:prSet/>
      <dgm:spPr/>
      <dgm:t>
        <a:bodyPr/>
        <a:lstStyle/>
        <a:p>
          <a:pPr rtl="0"/>
          <a:r>
            <a:rPr lang="ru-RU" b="1" dirty="0" smtClean="0"/>
            <a:t>Что-то иное?</a:t>
          </a:r>
          <a:endParaRPr lang="ru-RU" b="1" dirty="0"/>
        </a:p>
      </dgm:t>
    </dgm:pt>
    <dgm:pt modelId="{B05B5DC2-B637-43C7-A23F-239C51DAB262}" type="parTrans" cxnId="{3E0ED6E5-7704-41A5-98A5-350AB85C0BB1}">
      <dgm:prSet/>
      <dgm:spPr/>
      <dgm:t>
        <a:bodyPr/>
        <a:lstStyle/>
        <a:p>
          <a:endParaRPr lang="ru-RU"/>
        </a:p>
      </dgm:t>
    </dgm:pt>
    <dgm:pt modelId="{4C3BB927-D696-4847-8803-86D882B9349B}" type="sibTrans" cxnId="{3E0ED6E5-7704-41A5-98A5-350AB85C0BB1}">
      <dgm:prSet/>
      <dgm:spPr/>
      <dgm:t>
        <a:bodyPr/>
        <a:lstStyle/>
        <a:p>
          <a:endParaRPr lang="ru-RU"/>
        </a:p>
      </dgm:t>
    </dgm:pt>
    <dgm:pt modelId="{9DAF27BE-5D37-4C3F-A849-4B468D0FE0B2}" type="pres">
      <dgm:prSet presAssocID="{792E730E-6BA7-40B5-831E-8A3A7638C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48CC9-2066-4BD6-B645-1D4591165D0B}" type="pres">
      <dgm:prSet presAssocID="{4287D2AA-DF87-4737-8B08-686865A37D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6F8E5-D16C-43B7-A557-A56766733863}" type="pres">
      <dgm:prSet presAssocID="{4287D2AA-DF87-4737-8B08-686865A37DE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4CA5F-7D83-4CD7-B6E2-3857F31AF112}" type="pres">
      <dgm:prSet presAssocID="{FF393211-6705-489D-9DBA-D9EFD6F7536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9271-D262-4804-8E41-902FD5E499EF}" type="pres">
      <dgm:prSet presAssocID="{9BA5E841-6115-4F73-91C8-57309FD27D5C}" presName="spacer" presStyleCnt="0"/>
      <dgm:spPr/>
    </dgm:pt>
    <dgm:pt modelId="{B720B956-CAF6-4808-9B3A-92AE836134DA}" type="pres">
      <dgm:prSet presAssocID="{E197B327-FFEF-4C14-BA87-5BAC9930F0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51DAA-3085-483B-99E8-BF2A128BB710}" type="pres">
      <dgm:prSet presAssocID="{AFC4A5D1-2682-4E42-98A7-5D1E8F80C6A0}" presName="spacer" presStyleCnt="0"/>
      <dgm:spPr/>
    </dgm:pt>
    <dgm:pt modelId="{59B5E2A0-6840-4DF2-B9D4-E93DF5C31757}" type="pres">
      <dgm:prSet presAssocID="{FFA213A5-E479-4351-9B96-3BE407DFC6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4BB0C-4033-4173-9030-5B4F679D1500}" type="pres">
      <dgm:prSet presAssocID="{D333ED26-7DFC-4FB5-8503-867F1563C8F9}" presName="spacer" presStyleCnt="0"/>
      <dgm:spPr/>
    </dgm:pt>
    <dgm:pt modelId="{5C12FE9A-F9BE-44D5-B0D2-E28E5A65B40F}" type="pres">
      <dgm:prSet presAssocID="{C52E0081-F024-4C08-8ACE-B64E8488B3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ADCF2-24B0-4BBD-9611-3A695B24F09A}" type="presOf" srcId="{C437A935-A6A3-45BE-B016-7B077146F4D8}" destId="{9636F8E5-D16C-43B7-A557-A56766733863}" srcOrd="0" destOrd="0" presId="urn:microsoft.com/office/officeart/2005/8/layout/vList2"/>
    <dgm:cxn modelId="{0AF47004-49DB-4BC7-9DAB-087579578AC2}" srcId="{792E730E-6BA7-40B5-831E-8A3A7638C0D2}" destId="{4287D2AA-DF87-4737-8B08-686865A37DE1}" srcOrd="0" destOrd="0" parTransId="{24355CF6-AC4C-47AE-999A-1B9FE347FF2D}" sibTransId="{71B6B6D7-2697-4F37-9397-08F73F23BB9D}"/>
    <dgm:cxn modelId="{0F5C912F-EF7D-4775-A17B-C01681860257}" srcId="{4287D2AA-DF87-4737-8B08-686865A37DE1}" destId="{E5B6E293-4FCC-42D6-8390-F9472E8FF32D}" srcOrd="1" destOrd="0" parTransId="{C60BDC50-DE9F-47B5-8280-1BD03CC9B4F6}" sibTransId="{3AC1F7B3-C3C1-4A17-B680-D27632340457}"/>
    <dgm:cxn modelId="{CA755826-4AF3-4640-8F8C-FFCABCA604DF}" srcId="{792E730E-6BA7-40B5-831E-8A3A7638C0D2}" destId="{FFA213A5-E479-4351-9B96-3BE407DFC661}" srcOrd="3" destOrd="0" parTransId="{2D4923EA-81FF-43F7-AE77-0BF99A687E0C}" sibTransId="{D333ED26-7DFC-4FB5-8503-867F1563C8F9}"/>
    <dgm:cxn modelId="{F6A8C809-4E20-4F28-A92A-B56D858D7ED1}" srcId="{792E730E-6BA7-40B5-831E-8A3A7638C0D2}" destId="{E197B327-FFEF-4C14-BA87-5BAC9930F031}" srcOrd="2" destOrd="0" parTransId="{1AD5F44B-30B4-44EC-BEEF-331BF87CADEC}" sibTransId="{AFC4A5D1-2682-4E42-98A7-5D1E8F80C6A0}"/>
    <dgm:cxn modelId="{ED27A468-DA30-4272-BFD7-BE8DB0C611D3}" srcId="{4287D2AA-DF87-4737-8B08-686865A37DE1}" destId="{C437A935-A6A3-45BE-B016-7B077146F4D8}" srcOrd="0" destOrd="0" parTransId="{98D8D5B1-26E2-42F5-87C4-039FBEF0FD26}" sibTransId="{0BCD6615-3074-4EDE-9DCE-2F47036155F0}"/>
    <dgm:cxn modelId="{921368EF-E4C9-4652-86F6-B7894E6018B7}" type="presOf" srcId="{C52E0081-F024-4C08-8ACE-B64E8488B3EC}" destId="{5C12FE9A-F9BE-44D5-B0D2-E28E5A65B40F}" srcOrd="0" destOrd="0" presId="urn:microsoft.com/office/officeart/2005/8/layout/vList2"/>
    <dgm:cxn modelId="{BAE627C0-A052-4DC9-9C03-41B350DB00D1}" type="presOf" srcId="{792E730E-6BA7-40B5-831E-8A3A7638C0D2}" destId="{9DAF27BE-5D37-4C3F-A849-4B468D0FE0B2}" srcOrd="0" destOrd="0" presId="urn:microsoft.com/office/officeart/2005/8/layout/vList2"/>
    <dgm:cxn modelId="{58A6C9B8-379B-4A61-AD76-35E8E844044F}" srcId="{4287D2AA-DF87-4737-8B08-686865A37DE1}" destId="{E7EF17A3-4596-4A99-8CB5-8FDC7AF42AC8}" srcOrd="2" destOrd="0" parTransId="{9BFBA711-C98C-43FF-A348-05B537C5B08A}" sibTransId="{A05EBCAA-8F62-4C81-8EF1-F37FA2A39DCD}"/>
    <dgm:cxn modelId="{18C9F7D4-EE27-46DD-B36C-C8CD092F4CC3}" type="presOf" srcId="{E197B327-FFEF-4C14-BA87-5BAC9930F031}" destId="{B720B956-CAF6-4808-9B3A-92AE836134DA}" srcOrd="0" destOrd="0" presId="urn:microsoft.com/office/officeart/2005/8/layout/vList2"/>
    <dgm:cxn modelId="{57663106-146A-4C4A-AA60-2544D2E0C643}" type="presOf" srcId="{4287D2AA-DF87-4737-8B08-686865A37DE1}" destId="{39248CC9-2066-4BD6-B645-1D4591165D0B}" srcOrd="0" destOrd="0" presId="urn:microsoft.com/office/officeart/2005/8/layout/vList2"/>
    <dgm:cxn modelId="{97F355E0-3AE2-459D-9959-7BAB39A7D4B6}" srcId="{792E730E-6BA7-40B5-831E-8A3A7638C0D2}" destId="{FF393211-6705-489D-9DBA-D9EFD6F75364}" srcOrd="1" destOrd="0" parTransId="{F018BDC1-2521-48C3-A52D-1626B8AD3BC7}" sibTransId="{9BA5E841-6115-4F73-91C8-57309FD27D5C}"/>
    <dgm:cxn modelId="{9AE58CEF-2BCE-4B73-8513-3E9C99570276}" type="presOf" srcId="{FF393211-6705-489D-9DBA-D9EFD6F75364}" destId="{2F54CA5F-7D83-4CD7-B6E2-3857F31AF112}" srcOrd="0" destOrd="0" presId="urn:microsoft.com/office/officeart/2005/8/layout/vList2"/>
    <dgm:cxn modelId="{964FB2AB-D9A0-4159-9B64-48997D25A74A}" type="presOf" srcId="{FFA213A5-E479-4351-9B96-3BE407DFC661}" destId="{59B5E2A0-6840-4DF2-B9D4-E93DF5C31757}" srcOrd="0" destOrd="0" presId="urn:microsoft.com/office/officeart/2005/8/layout/vList2"/>
    <dgm:cxn modelId="{3E0ED6E5-7704-41A5-98A5-350AB85C0BB1}" srcId="{792E730E-6BA7-40B5-831E-8A3A7638C0D2}" destId="{C52E0081-F024-4C08-8ACE-B64E8488B3EC}" srcOrd="4" destOrd="0" parTransId="{B05B5DC2-B637-43C7-A23F-239C51DAB262}" sibTransId="{4C3BB927-D696-4847-8803-86D882B9349B}"/>
    <dgm:cxn modelId="{FBDA916F-05E9-4604-9644-3531D1A8FB87}" type="presOf" srcId="{E7EF17A3-4596-4A99-8CB5-8FDC7AF42AC8}" destId="{9636F8E5-D16C-43B7-A557-A56766733863}" srcOrd="0" destOrd="2" presId="urn:microsoft.com/office/officeart/2005/8/layout/vList2"/>
    <dgm:cxn modelId="{BEE20E64-5BDF-4554-B5B5-7B6B45491141}" type="presOf" srcId="{E5B6E293-4FCC-42D6-8390-F9472E8FF32D}" destId="{9636F8E5-D16C-43B7-A557-A56766733863}" srcOrd="0" destOrd="1" presId="urn:microsoft.com/office/officeart/2005/8/layout/vList2"/>
    <dgm:cxn modelId="{636FCB15-F9BA-4C33-BFEF-41AAE16C5DD3}" type="presParOf" srcId="{9DAF27BE-5D37-4C3F-A849-4B468D0FE0B2}" destId="{39248CC9-2066-4BD6-B645-1D4591165D0B}" srcOrd="0" destOrd="0" presId="urn:microsoft.com/office/officeart/2005/8/layout/vList2"/>
    <dgm:cxn modelId="{E4A51054-7D68-4BA0-89D7-DF4DF6690ACB}" type="presParOf" srcId="{9DAF27BE-5D37-4C3F-A849-4B468D0FE0B2}" destId="{9636F8E5-D16C-43B7-A557-A56766733863}" srcOrd="1" destOrd="0" presId="urn:microsoft.com/office/officeart/2005/8/layout/vList2"/>
    <dgm:cxn modelId="{4C81CFFB-CEAC-4F61-A168-FF620B8F8868}" type="presParOf" srcId="{9DAF27BE-5D37-4C3F-A849-4B468D0FE0B2}" destId="{2F54CA5F-7D83-4CD7-B6E2-3857F31AF112}" srcOrd="2" destOrd="0" presId="urn:microsoft.com/office/officeart/2005/8/layout/vList2"/>
    <dgm:cxn modelId="{6225C736-455F-4316-997A-11E2674A73D4}" type="presParOf" srcId="{9DAF27BE-5D37-4C3F-A849-4B468D0FE0B2}" destId="{444A9271-D262-4804-8E41-902FD5E499EF}" srcOrd="3" destOrd="0" presId="urn:microsoft.com/office/officeart/2005/8/layout/vList2"/>
    <dgm:cxn modelId="{2EB754F3-6791-4600-9D5A-2D2A4713168F}" type="presParOf" srcId="{9DAF27BE-5D37-4C3F-A849-4B468D0FE0B2}" destId="{B720B956-CAF6-4808-9B3A-92AE836134DA}" srcOrd="4" destOrd="0" presId="urn:microsoft.com/office/officeart/2005/8/layout/vList2"/>
    <dgm:cxn modelId="{492E9F29-B7EA-452E-B752-C1060B5C1262}" type="presParOf" srcId="{9DAF27BE-5D37-4C3F-A849-4B468D0FE0B2}" destId="{66251DAA-3085-483B-99E8-BF2A128BB710}" srcOrd="5" destOrd="0" presId="urn:microsoft.com/office/officeart/2005/8/layout/vList2"/>
    <dgm:cxn modelId="{683EAE18-4D6A-4A03-88D4-25DFFFE7D1B7}" type="presParOf" srcId="{9DAF27BE-5D37-4C3F-A849-4B468D0FE0B2}" destId="{59B5E2A0-6840-4DF2-B9D4-E93DF5C31757}" srcOrd="6" destOrd="0" presId="urn:microsoft.com/office/officeart/2005/8/layout/vList2"/>
    <dgm:cxn modelId="{5B66C188-1F68-4213-BD32-8137CE270E86}" type="presParOf" srcId="{9DAF27BE-5D37-4C3F-A849-4B468D0FE0B2}" destId="{E224BB0C-4033-4173-9030-5B4F679D1500}" srcOrd="7" destOrd="0" presId="urn:microsoft.com/office/officeart/2005/8/layout/vList2"/>
    <dgm:cxn modelId="{2CDAF98B-2C00-4A84-B3C2-58018607252E}" type="presParOf" srcId="{9DAF27BE-5D37-4C3F-A849-4B468D0FE0B2}" destId="{5C12FE9A-F9BE-44D5-B0D2-E28E5A65B4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8588B-50B0-4D9D-AD45-B471999AC8A3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FF3D7ED-1377-4894-8547-A7081A698D6C}">
      <dgm:prSet/>
      <dgm:spPr/>
      <dgm:t>
        <a:bodyPr/>
        <a:lstStyle/>
        <a:p>
          <a:pPr rtl="0"/>
          <a:r>
            <a:rPr lang="ru-RU" b="1" smtClean="0"/>
            <a:t>Отбор (выбор):</a:t>
          </a:r>
          <a:endParaRPr lang="ru-RU" b="1"/>
        </a:p>
      </dgm:t>
    </dgm:pt>
    <dgm:pt modelId="{64512F7F-9F5C-4416-8679-E4764523BFB7}" type="parTrans" cxnId="{ED44314F-4357-4D2C-9B9A-79774FDE89FC}">
      <dgm:prSet/>
      <dgm:spPr/>
      <dgm:t>
        <a:bodyPr/>
        <a:lstStyle/>
        <a:p>
          <a:endParaRPr lang="ru-RU"/>
        </a:p>
      </dgm:t>
    </dgm:pt>
    <dgm:pt modelId="{2F9C2F37-8FC6-4C2F-B86F-A6EA0DFB5AEA}" type="sibTrans" cxnId="{ED44314F-4357-4D2C-9B9A-79774FDE89FC}">
      <dgm:prSet/>
      <dgm:spPr/>
      <dgm:t>
        <a:bodyPr/>
        <a:lstStyle/>
        <a:p>
          <a:endParaRPr lang="ru-RU"/>
        </a:p>
      </dgm:t>
    </dgm:pt>
    <dgm:pt modelId="{2C3D534F-C189-4A54-89BD-9566E4F80435}">
      <dgm:prSet/>
      <dgm:spPr/>
      <dgm:t>
        <a:bodyPr/>
        <a:lstStyle/>
        <a:p>
          <a:pPr rtl="0"/>
          <a:r>
            <a:rPr lang="ru-RU" i="1" dirty="0" smtClean="0">
              <a:solidFill>
                <a:schemeClr val="tx2"/>
              </a:solidFill>
            </a:rPr>
            <a:t>Потребители услуг</a:t>
          </a:r>
          <a:r>
            <a:rPr lang="ru-RU" dirty="0" smtClean="0"/>
            <a:t> – выбор учебного заведения</a:t>
          </a:r>
          <a:endParaRPr lang="ru-RU" dirty="0"/>
        </a:p>
      </dgm:t>
    </dgm:pt>
    <dgm:pt modelId="{70B1AFB8-1573-4842-A1CC-F21E1B1F5418}" type="parTrans" cxnId="{CE88AAA2-8F42-477B-93B5-5976A09962A7}">
      <dgm:prSet/>
      <dgm:spPr/>
      <dgm:t>
        <a:bodyPr/>
        <a:lstStyle/>
        <a:p>
          <a:endParaRPr lang="ru-RU"/>
        </a:p>
      </dgm:t>
    </dgm:pt>
    <dgm:pt modelId="{D6A97A66-383C-4511-9343-43D8918DBA73}" type="sibTrans" cxnId="{CE88AAA2-8F42-477B-93B5-5976A09962A7}">
      <dgm:prSet/>
      <dgm:spPr/>
      <dgm:t>
        <a:bodyPr/>
        <a:lstStyle/>
        <a:p>
          <a:endParaRPr lang="ru-RU"/>
        </a:p>
      </dgm:t>
    </dgm:pt>
    <dgm:pt modelId="{C17B4C4A-13CA-481F-A0C1-9E2049C649A9}">
      <dgm:prSet/>
      <dgm:spPr/>
      <dgm:t>
        <a:bodyPr/>
        <a:lstStyle/>
        <a:p>
          <a:pPr rtl="0"/>
          <a:r>
            <a:rPr lang="ru-RU" i="1" dirty="0" smtClean="0">
              <a:solidFill>
                <a:schemeClr val="tx2"/>
              </a:solidFill>
            </a:rPr>
            <a:t>Управленцы</a:t>
          </a:r>
          <a:r>
            <a:rPr lang="ru-RU" dirty="0" smtClean="0"/>
            <a:t> – конкурсный отбор</a:t>
          </a:r>
          <a:endParaRPr lang="ru-RU" dirty="0"/>
        </a:p>
      </dgm:t>
    </dgm:pt>
    <dgm:pt modelId="{2B2023F6-D1B6-4A5D-A455-67E909214376}" type="parTrans" cxnId="{FC837845-92ED-4F29-84DE-263744AA317B}">
      <dgm:prSet/>
      <dgm:spPr/>
      <dgm:t>
        <a:bodyPr/>
        <a:lstStyle/>
        <a:p>
          <a:endParaRPr lang="ru-RU"/>
        </a:p>
      </dgm:t>
    </dgm:pt>
    <dgm:pt modelId="{1F245A31-A7EE-4189-9C76-6953957654A1}" type="sibTrans" cxnId="{FC837845-92ED-4F29-84DE-263744AA317B}">
      <dgm:prSet/>
      <dgm:spPr/>
      <dgm:t>
        <a:bodyPr/>
        <a:lstStyle/>
        <a:p>
          <a:endParaRPr lang="ru-RU"/>
        </a:p>
      </dgm:t>
    </dgm:pt>
    <dgm:pt modelId="{B66F0F3B-CA0E-4660-8895-4AD0EBA11671}">
      <dgm:prSet/>
      <dgm:spPr/>
      <dgm:t>
        <a:bodyPr/>
        <a:lstStyle/>
        <a:p>
          <a:pPr rtl="0"/>
          <a:r>
            <a:rPr lang="ru-RU" i="1" dirty="0" smtClean="0">
              <a:solidFill>
                <a:schemeClr val="tx2"/>
              </a:solidFill>
            </a:rPr>
            <a:t>Заказчик</a:t>
          </a:r>
          <a:r>
            <a:rPr lang="ru-RU" dirty="0" smtClean="0"/>
            <a:t> – отбор исполнителей</a:t>
          </a:r>
          <a:endParaRPr lang="ru-RU" dirty="0"/>
        </a:p>
      </dgm:t>
    </dgm:pt>
    <dgm:pt modelId="{FAFE5167-9844-45A6-AB12-5C327C870825}" type="parTrans" cxnId="{644BC383-4256-4929-87B4-DE1429447CAA}">
      <dgm:prSet/>
      <dgm:spPr/>
      <dgm:t>
        <a:bodyPr/>
        <a:lstStyle/>
        <a:p>
          <a:endParaRPr lang="ru-RU"/>
        </a:p>
      </dgm:t>
    </dgm:pt>
    <dgm:pt modelId="{C8ED900B-2B5A-46BC-81A3-E27AD5BFD083}" type="sibTrans" cxnId="{644BC383-4256-4929-87B4-DE1429447CAA}">
      <dgm:prSet/>
      <dgm:spPr/>
      <dgm:t>
        <a:bodyPr/>
        <a:lstStyle/>
        <a:p>
          <a:endParaRPr lang="ru-RU"/>
        </a:p>
      </dgm:t>
    </dgm:pt>
    <dgm:pt modelId="{0D1F3892-D3ED-4C30-9042-EB1CA7E86724}">
      <dgm:prSet/>
      <dgm:spPr/>
      <dgm:t>
        <a:bodyPr/>
        <a:lstStyle/>
        <a:p>
          <a:pPr rtl="0"/>
          <a:r>
            <a:rPr lang="ru-RU" dirty="0" smtClean="0"/>
            <a:t>…</a:t>
          </a:r>
          <a:endParaRPr lang="ru-RU" dirty="0"/>
        </a:p>
      </dgm:t>
    </dgm:pt>
    <dgm:pt modelId="{EC9F0F99-6302-4078-81C5-C75BAED4F254}" type="parTrans" cxnId="{390F1072-4CCC-455C-A0AD-01F9706A442F}">
      <dgm:prSet/>
      <dgm:spPr/>
      <dgm:t>
        <a:bodyPr/>
        <a:lstStyle/>
        <a:p>
          <a:endParaRPr lang="ru-RU"/>
        </a:p>
      </dgm:t>
    </dgm:pt>
    <dgm:pt modelId="{0B9C09EB-1214-4CA5-8936-C8820A2B8694}" type="sibTrans" cxnId="{390F1072-4CCC-455C-A0AD-01F9706A442F}">
      <dgm:prSet/>
      <dgm:spPr/>
      <dgm:t>
        <a:bodyPr/>
        <a:lstStyle/>
        <a:p>
          <a:endParaRPr lang="ru-RU"/>
        </a:p>
      </dgm:t>
    </dgm:pt>
    <dgm:pt modelId="{39344B05-F656-409B-B82E-3F2A99F94843}" type="pres">
      <dgm:prSet presAssocID="{2E48588B-50B0-4D9D-AD45-B471999AC8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D9C6E-A87F-4F10-9357-41AA9B49883B}" type="pres">
      <dgm:prSet presAssocID="{7FF3D7ED-1377-4894-8547-A7081A698D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2945E-6B02-41D0-919B-03869A87126B}" type="pres">
      <dgm:prSet presAssocID="{7FF3D7ED-1377-4894-8547-A7081A698D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FD291-987A-4253-9E12-E95B088392BF}" type="presOf" srcId="{0D1F3892-D3ED-4C30-9042-EB1CA7E86724}" destId="{BE02945E-6B02-41D0-919B-03869A87126B}" srcOrd="0" destOrd="3" presId="urn:microsoft.com/office/officeart/2005/8/layout/vList2"/>
    <dgm:cxn modelId="{6AD79D1C-C2E1-4D72-A5D0-C1C21931F892}" type="presOf" srcId="{B66F0F3B-CA0E-4660-8895-4AD0EBA11671}" destId="{BE02945E-6B02-41D0-919B-03869A87126B}" srcOrd="0" destOrd="2" presId="urn:microsoft.com/office/officeart/2005/8/layout/vList2"/>
    <dgm:cxn modelId="{ED44314F-4357-4D2C-9B9A-79774FDE89FC}" srcId="{2E48588B-50B0-4D9D-AD45-B471999AC8A3}" destId="{7FF3D7ED-1377-4894-8547-A7081A698D6C}" srcOrd="0" destOrd="0" parTransId="{64512F7F-9F5C-4416-8679-E4764523BFB7}" sibTransId="{2F9C2F37-8FC6-4C2F-B86F-A6EA0DFB5AEA}"/>
    <dgm:cxn modelId="{22009BC2-8265-4955-980F-16999C97476B}" type="presOf" srcId="{C17B4C4A-13CA-481F-A0C1-9E2049C649A9}" destId="{BE02945E-6B02-41D0-919B-03869A87126B}" srcOrd="0" destOrd="1" presId="urn:microsoft.com/office/officeart/2005/8/layout/vList2"/>
    <dgm:cxn modelId="{FC837845-92ED-4F29-84DE-263744AA317B}" srcId="{7FF3D7ED-1377-4894-8547-A7081A698D6C}" destId="{C17B4C4A-13CA-481F-A0C1-9E2049C649A9}" srcOrd="1" destOrd="0" parTransId="{2B2023F6-D1B6-4A5D-A455-67E909214376}" sibTransId="{1F245A31-A7EE-4189-9C76-6953957654A1}"/>
    <dgm:cxn modelId="{390F1072-4CCC-455C-A0AD-01F9706A442F}" srcId="{7FF3D7ED-1377-4894-8547-A7081A698D6C}" destId="{0D1F3892-D3ED-4C30-9042-EB1CA7E86724}" srcOrd="3" destOrd="0" parTransId="{EC9F0F99-6302-4078-81C5-C75BAED4F254}" sibTransId="{0B9C09EB-1214-4CA5-8936-C8820A2B8694}"/>
    <dgm:cxn modelId="{644BC383-4256-4929-87B4-DE1429447CAA}" srcId="{7FF3D7ED-1377-4894-8547-A7081A698D6C}" destId="{B66F0F3B-CA0E-4660-8895-4AD0EBA11671}" srcOrd="2" destOrd="0" parTransId="{FAFE5167-9844-45A6-AB12-5C327C870825}" sibTransId="{C8ED900B-2B5A-46BC-81A3-E27AD5BFD083}"/>
    <dgm:cxn modelId="{CE88AAA2-8F42-477B-93B5-5976A09962A7}" srcId="{7FF3D7ED-1377-4894-8547-A7081A698D6C}" destId="{2C3D534F-C189-4A54-89BD-9566E4F80435}" srcOrd="0" destOrd="0" parTransId="{70B1AFB8-1573-4842-A1CC-F21E1B1F5418}" sibTransId="{D6A97A66-383C-4511-9343-43D8918DBA73}"/>
    <dgm:cxn modelId="{FF9621D1-7C41-4B3C-A947-85C43A4D3B47}" type="presOf" srcId="{2C3D534F-C189-4A54-89BD-9566E4F80435}" destId="{BE02945E-6B02-41D0-919B-03869A87126B}" srcOrd="0" destOrd="0" presId="urn:microsoft.com/office/officeart/2005/8/layout/vList2"/>
    <dgm:cxn modelId="{F60EC03F-48AB-47AA-8324-0CC0C0DFCDE9}" type="presOf" srcId="{2E48588B-50B0-4D9D-AD45-B471999AC8A3}" destId="{39344B05-F656-409B-B82E-3F2A99F94843}" srcOrd="0" destOrd="0" presId="urn:microsoft.com/office/officeart/2005/8/layout/vList2"/>
    <dgm:cxn modelId="{DB60B7BE-A3C7-470D-8D55-43077E6F16F5}" type="presOf" srcId="{7FF3D7ED-1377-4894-8547-A7081A698D6C}" destId="{64ED9C6E-A87F-4F10-9357-41AA9B49883B}" srcOrd="0" destOrd="0" presId="urn:microsoft.com/office/officeart/2005/8/layout/vList2"/>
    <dgm:cxn modelId="{47803325-8F60-4175-B5E5-474C2BE2110A}" type="presParOf" srcId="{39344B05-F656-409B-B82E-3F2A99F94843}" destId="{64ED9C6E-A87F-4F10-9357-41AA9B49883B}" srcOrd="0" destOrd="0" presId="urn:microsoft.com/office/officeart/2005/8/layout/vList2"/>
    <dgm:cxn modelId="{0F5FD20D-D6BF-48D1-8F1A-1D6AB9AF9D2D}" type="presParOf" srcId="{39344B05-F656-409B-B82E-3F2A99F94843}" destId="{BE02945E-6B02-41D0-919B-03869A8712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80627-D385-4605-B2F0-03427554FD2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80B5BAF-014C-4872-B78E-BC97A1A72163}">
      <dgm:prSet/>
      <dgm:spPr/>
      <dgm:t>
        <a:bodyPr/>
        <a:lstStyle/>
        <a:p>
          <a:pPr algn="r" rtl="0"/>
          <a:r>
            <a:rPr lang="ru-RU" smtClean="0"/>
            <a:t>Общественные</a:t>
          </a:r>
          <a:endParaRPr lang="ru-RU"/>
        </a:p>
      </dgm:t>
    </dgm:pt>
    <dgm:pt modelId="{86B055D0-1B04-4049-9651-334F4A085A9D}" type="parTrans" cxnId="{CAB2A2F1-0DF7-4D80-9406-EFA6C524C77A}">
      <dgm:prSet/>
      <dgm:spPr/>
      <dgm:t>
        <a:bodyPr/>
        <a:lstStyle/>
        <a:p>
          <a:pPr algn="r"/>
          <a:endParaRPr lang="ru-RU"/>
        </a:p>
      </dgm:t>
    </dgm:pt>
    <dgm:pt modelId="{03299D69-CA7A-4B43-9249-AF7D43245E28}" type="sibTrans" cxnId="{CAB2A2F1-0DF7-4D80-9406-EFA6C524C77A}">
      <dgm:prSet/>
      <dgm:spPr/>
      <dgm:t>
        <a:bodyPr/>
        <a:lstStyle/>
        <a:p>
          <a:pPr algn="r"/>
          <a:endParaRPr lang="ru-RU"/>
        </a:p>
      </dgm:t>
    </dgm:pt>
    <dgm:pt modelId="{86DCF1F9-8632-4F7C-B7CB-9D17E35F8164}">
      <dgm:prSet/>
      <dgm:spPr/>
      <dgm:t>
        <a:bodyPr/>
        <a:lstStyle/>
        <a:p>
          <a:pPr algn="r" rtl="0"/>
          <a:r>
            <a:rPr lang="ru-RU" smtClean="0"/>
            <a:t>Добровольные</a:t>
          </a:r>
          <a:endParaRPr lang="ru-RU"/>
        </a:p>
      </dgm:t>
    </dgm:pt>
    <dgm:pt modelId="{1BF704EB-3A6E-4D3E-AED3-2EF4BC62F9D2}" type="parTrans" cxnId="{EE3A6D89-5ED2-48E9-9726-A66856B9734F}">
      <dgm:prSet/>
      <dgm:spPr/>
      <dgm:t>
        <a:bodyPr/>
        <a:lstStyle/>
        <a:p>
          <a:pPr algn="r"/>
          <a:endParaRPr lang="ru-RU"/>
        </a:p>
      </dgm:t>
    </dgm:pt>
    <dgm:pt modelId="{F0B3F734-C81F-4740-A449-EC7F8C346D2E}" type="sibTrans" cxnId="{EE3A6D89-5ED2-48E9-9726-A66856B9734F}">
      <dgm:prSet/>
      <dgm:spPr/>
      <dgm:t>
        <a:bodyPr/>
        <a:lstStyle/>
        <a:p>
          <a:pPr algn="r"/>
          <a:endParaRPr lang="ru-RU"/>
        </a:p>
      </dgm:t>
    </dgm:pt>
    <dgm:pt modelId="{E04AC208-714A-4BA7-8548-783EB316ACB3}">
      <dgm:prSet/>
      <dgm:spPr/>
      <dgm:t>
        <a:bodyPr/>
        <a:lstStyle/>
        <a:p>
          <a:pPr algn="r" rtl="0"/>
          <a:r>
            <a:rPr lang="ru-RU" smtClean="0"/>
            <a:t>Обобщенные</a:t>
          </a:r>
          <a:endParaRPr lang="ru-RU"/>
        </a:p>
      </dgm:t>
    </dgm:pt>
    <dgm:pt modelId="{8753A3C4-C4E6-42B6-B3C8-3BAE0FCCD00B}" type="parTrans" cxnId="{F66972AA-E7D7-49DA-A137-E3541E20385D}">
      <dgm:prSet/>
      <dgm:spPr/>
      <dgm:t>
        <a:bodyPr/>
        <a:lstStyle/>
        <a:p>
          <a:pPr algn="r"/>
          <a:endParaRPr lang="ru-RU"/>
        </a:p>
      </dgm:t>
    </dgm:pt>
    <dgm:pt modelId="{BA4E4A8C-5A2F-479A-A4C8-379BCB65B200}" type="sibTrans" cxnId="{F66972AA-E7D7-49DA-A137-E3541E20385D}">
      <dgm:prSet/>
      <dgm:spPr/>
      <dgm:t>
        <a:bodyPr/>
        <a:lstStyle/>
        <a:p>
          <a:pPr algn="r"/>
          <a:endParaRPr lang="ru-RU"/>
        </a:p>
      </dgm:t>
    </dgm:pt>
    <dgm:pt modelId="{C3322702-A835-48AE-B131-066045A2FD95}">
      <dgm:prSet/>
      <dgm:spPr/>
      <dgm:t>
        <a:bodyPr/>
        <a:lstStyle/>
        <a:p>
          <a:pPr algn="r" rtl="0"/>
          <a:r>
            <a:rPr lang="ru-RU" smtClean="0"/>
            <a:t>Универсальные</a:t>
          </a:r>
          <a:endParaRPr lang="ru-RU"/>
        </a:p>
      </dgm:t>
    </dgm:pt>
    <dgm:pt modelId="{223B9638-D50C-41BB-9779-DA43CD84F51F}" type="parTrans" cxnId="{819FDC0E-E25A-4B07-9F94-98832193F77A}">
      <dgm:prSet/>
      <dgm:spPr/>
      <dgm:t>
        <a:bodyPr/>
        <a:lstStyle/>
        <a:p>
          <a:pPr algn="r"/>
          <a:endParaRPr lang="ru-RU"/>
        </a:p>
      </dgm:t>
    </dgm:pt>
    <dgm:pt modelId="{7820F246-012F-4E7F-A2CD-6895A934C7C7}" type="sibTrans" cxnId="{819FDC0E-E25A-4B07-9F94-98832193F77A}">
      <dgm:prSet/>
      <dgm:spPr/>
      <dgm:t>
        <a:bodyPr/>
        <a:lstStyle/>
        <a:p>
          <a:pPr algn="r"/>
          <a:endParaRPr lang="ru-RU"/>
        </a:p>
      </dgm:t>
    </dgm:pt>
    <dgm:pt modelId="{775F0755-A0A5-4739-B0A8-5A0FB0DD9F56}">
      <dgm:prSet/>
      <dgm:spPr/>
      <dgm:t>
        <a:bodyPr/>
        <a:lstStyle/>
        <a:p>
          <a:pPr algn="r" rtl="0"/>
          <a:r>
            <a:rPr lang="ru-RU" smtClean="0"/>
            <a:t>Линейные</a:t>
          </a:r>
          <a:endParaRPr lang="ru-RU"/>
        </a:p>
      </dgm:t>
    </dgm:pt>
    <dgm:pt modelId="{7C3EFB50-5B95-4F16-A2E8-09A1B1D98C8D}" type="parTrans" cxnId="{0E055687-8D2F-4C94-9137-FDF86388B30F}">
      <dgm:prSet/>
      <dgm:spPr/>
      <dgm:t>
        <a:bodyPr/>
        <a:lstStyle/>
        <a:p>
          <a:pPr algn="r"/>
          <a:endParaRPr lang="ru-RU"/>
        </a:p>
      </dgm:t>
    </dgm:pt>
    <dgm:pt modelId="{8F80C445-4336-4005-971D-54F3BA105449}" type="sibTrans" cxnId="{0E055687-8D2F-4C94-9137-FDF86388B30F}">
      <dgm:prSet/>
      <dgm:spPr/>
      <dgm:t>
        <a:bodyPr/>
        <a:lstStyle/>
        <a:p>
          <a:pPr algn="r"/>
          <a:endParaRPr lang="ru-RU"/>
        </a:p>
      </dgm:t>
    </dgm:pt>
    <dgm:pt modelId="{96D4C54B-6171-411C-9E23-54A0ED63A9FA}">
      <dgm:prSet/>
      <dgm:spPr/>
      <dgm:t>
        <a:bodyPr/>
        <a:lstStyle/>
        <a:p>
          <a:pPr algn="r" rtl="0"/>
          <a:r>
            <a:rPr lang="ru-RU" smtClean="0"/>
            <a:t>Тотальные</a:t>
          </a:r>
          <a:endParaRPr lang="ru-RU"/>
        </a:p>
      </dgm:t>
    </dgm:pt>
    <dgm:pt modelId="{5662392D-2E0D-4B3F-BF5E-17F9966B3F30}" type="parTrans" cxnId="{83A83B18-9A16-48F7-AFF1-FF5079ED8085}">
      <dgm:prSet/>
      <dgm:spPr/>
      <dgm:t>
        <a:bodyPr/>
        <a:lstStyle/>
        <a:p>
          <a:pPr algn="r"/>
          <a:endParaRPr lang="ru-RU"/>
        </a:p>
      </dgm:t>
    </dgm:pt>
    <dgm:pt modelId="{332F8681-943F-47EB-AA93-B0648EB16132}" type="sibTrans" cxnId="{83A83B18-9A16-48F7-AFF1-FF5079ED8085}">
      <dgm:prSet/>
      <dgm:spPr/>
      <dgm:t>
        <a:bodyPr/>
        <a:lstStyle/>
        <a:p>
          <a:pPr algn="r"/>
          <a:endParaRPr lang="ru-RU"/>
        </a:p>
      </dgm:t>
    </dgm:pt>
    <dgm:pt modelId="{B931350F-A13B-4D1D-BC15-C21585F814DA}">
      <dgm:prSet/>
      <dgm:spPr/>
      <dgm:t>
        <a:bodyPr/>
        <a:lstStyle/>
        <a:p>
          <a:pPr algn="r" rtl="0"/>
          <a:r>
            <a:rPr lang="ru-RU" smtClean="0"/>
            <a:t>Фиксированные</a:t>
          </a:r>
          <a:endParaRPr lang="ru-RU"/>
        </a:p>
      </dgm:t>
    </dgm:pt>
    <dgm:pt modelId="{4FE759B9-D751-48EF-B29E-5EBC11427C2A}" type="parTrans" cxnId="{E9624A77-F8CC-4136-8728-FA3BE5B8089F}">
      <dgm:prSet/>
      <dgm:spPr/>
      <dgm:t>
        <a:bodyPr/>
        <a:lstStyle/>
        <a:p>
          <a:pPr algn="r"/>
          <a:endParaRPr lang="ru-RU"/>
        </a:p>
      </dgm:t>
    </dgm:pt>
    <dgm:pt modelId="{85E2D5AE-E756-4760-BF3D-2FAEF0252E07}" type="sibTrans" cxnId="{E9624A77-F8CC-4136-8728-FA3BE5B8089F}">
      <dgm:prSet/>
      <dgm:spPr/>
      <dgm:t>
        <a:bodyPr/>
        <a:lstStyle/>
        <a:p>
          <a:pPr algn="r"/>
          <a:endParaRPr lang="ru-RU"/>
        </a:p>
      </dgm:t>
    </dgm:pt>
    <dgm:pt modelId="{7C906D8B-DFA4-459B-8569-6FD5F9BFB605}" type="pres">
      <dgm:prSet presAssocID="{EEF80627-D385-4605-B2F0-03427554FD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41443-DB26-4B84-A742-5A9482C1D6DC}" type="pres">
      <dgm:prSet presAssocID="{D80B5BAF-014C-4872-B78E-BC97A1A7216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6D602-32A9-4B7D-B2AF-A1250B0FD275}" type="pres">
      <dgm:prSet presAssocID="{03299D69-CA7A-4B43-9249-AF7D43245E28}" presName="spacer" presStyleCnt="0"/>
      <dgm:spPr/>
    </dgm:pt>
    <dgm:pt modelId="{7DC1BB14-F47A-4A5B-BC45-CB331999F560}" type="pres">
      <dgm:prSet presAssocID="{86DCF1F9-8632-4F7C-B7CB-9D17E35F81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42682-677F-4513-ACDA-31BCBBA8BEC6}" type="pres">
      <dgm:prSet presAssocID="{F0B3F734-C81F-4740-A449-EC7F8C346D2E}" presName="spacer" presStyleCnt="0"/>
      <dgm:spPr/>
    </dgm:pt>
    <dgm:pt modelId="{443CDE03-7D8E-4F3D-8F88-B88BF5B4EDA4}" type="pres">
      <dgm:prSet presAssocID="{E04AC208-714A-4BA7-8548-783EB316ACB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1CB7-D1BC-4786-960D-9422CC538598}" type="pres">
      <dgm:prSet presAssocID="{BA4E4A8C-5A2F-479A-A4C8-379BCB65B200}" presName="spacer" presStyleCnt="0"/>
      <dgm:spPr/>
    </dgm:pt>
    <dgm:pt modelId="{ADA8E85F-CFF9-48FE-A275-3735B8DE8C83}" type="pres">
      <dgm:prSet presAssocID="{C3322702-A835-48AE-B131-066045A2FD9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4600F-AFD7-4305-8B90-A1EA97E6E25D}" type="pres">
      <dgm:prSet presAssocID="{7820F246-012F-4E7F-A2CD-6895A934C7C7}" presName="spacer" presStyleCnt="0"/>
      <dgm:spPr/>
    </dgm:pt>
    <dgm:pt modelId="{AF48567A-77E1-4333-A840-0577C7128EA9}" type="pres">
      <dgm:prSet presAssocID="{775F0755-A0A5-4739-B0A8-5A0FB0DD9F5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C8CA5-68F9-450B-BA60-36060134FE56}" type="pres">
      <dgm:prSet presAssocID="{8F80C445-4336-4005-971D-54F3BA105449}" presName="spacer" presStyleCnt="0"/>
      <dgm:spPr/>
    </dgm:pt>
    <dgm:pt modelId="{41783C31-AC4A-4601-BEFF-23793D57FA67}" type="pres">
      <dgm:prSet presAssocID="{96D4C54B-6171-411C-9E23-54A0ED63A9F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4F021-3870-4133-833B-E2411D2117A2}" type="pres">
      <dgm:prSet presAssocID="{332F8681-943F-47EB-AA93-B0648EB16132}" presName="spacer" presStyleCnt="0"/>
      <dgm:spPr/>
    </dgm:pt>
    <dgm:pt modelId="{2440545E-32BA-4F33-AF0F-7820F015E328}" type="pres">
      <dgm:prSet presAssocID="{B931350F-A13B-4D1D-BC15-C21585F814D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55687-8D2F-4C94-9137-FDF86388B30F}" srcId="{EEF80627-D385-4605-B2F0-03427554FD26}" destId="{775F0755-A0A5-4739-B0A8-5A0FB0DD9F56}" srcOrd="4" destOrd="0" parTransId="{7C3EFB50-5B95-4F16-A2E8-09A1B1D98C8D}" sibTransId="{8F80C445-4336-4005-971D-54F3BA105449}"/>
    <dgm:cxn modelId="{CAB2A2F1-0DF7-4D80-9406-EFA6C524C77A}" srcId="{EEF80627-D385-4605-B2F0-03427554FD26}" destId="{D80B5BAF-014C-4872-B78E-BC97A1A72163}" srcOrd="0" destOrd="0" parTransId="{86B055D0-1B04-4049-9651-334F4A085A9D}" sibTransId="{03299D69-CA7A-4B43-9249-AF7D43245E28}"/>
    <dgm:cxn modelId="{5E1157AC-A9BF-474A-8B4B-CDB1A2FC2847}" type="presOf" srcId="{96D4C54B-6171-411C-9E23-54A0ED63A9FA}" destId="{41783C31-AC4A-4601-BEFF-23793D57FA67}" srcOrd="0" destOrd="0" presId="urn:microsoft.com/office/officeart/2005/8/layout/vList2"/>
    <dgm:cxn modelId="{83A83B18-9A16-48F7-AFF1-FF5079ED8085}" srcId="{EEF80627-D385-4605-B2F0-03427554FD26}" destId="{96D4C54B-6171-411C-9E23-54A0ED63A9FA}" srcOrd="5" destOrd="0" parTransId="{5662392D-2E0D-4B3F-BF5E-17F9966B3F30}" sibTransId="{332F8681-943F-47EB-AA93-B0648EB16132}"/>
    <dgm:cxn modelId="{E9624A77-F8CC-4136-8728-FA3BE5B8089F}" srcId="{EEF80627-D385-4605-B2F0-03427554FD26}" destId="{B931350F-A13B-4D1D-BC15-C21585F814DA}" srcOrd="6" destOrd="0" parTransId="{4FE759B9-D751-48EF-B29E-5EBC11427C2A}" sibTransId="{85E2D5AE-E756-4760-BF3D-2FAEF0252E07}"/>
    <dgm:cxn modelId="{B8FE2595-FF07-4D6F-B321-4D4030B67B54}" type="presOf" srcId="{D80B5BAF-014C-4872-B78E-BC97A1A72163}" destId="{4AC41443-DB26-4B84-A742-5A9482C1D6DC}" srcOrd="0" destOrd="0" presId="urn:microsoft.com/office/officeart/2005/8/layout/vList2"/>
    <dgm:cxn modelId="{94F48F71-D05C-4631-BB12-1956D1DF65F6}" type="presOf" srcId="{B931350F-A13B-4D1D-BC15-C21585F814DA}" destId="{2440545E-32BA-4F33-AF0F-7820F015E328}" srcOrd="0" destOrd="0" presId="urn:microsoft.com/office/officeart/2005/8/layout/vList2"/>
    <dgm:cxn modelId="{EE3A6D89-5ED2-48E9-9726-A66856B9734F}" srcId="{EEF80627-D385-4605-B2F0-03427554FD26}" destId="{86DCF1F9-8632-4F7C-B7CB-9D17E35F8164}" srcOrd="1" destOrd="0" parTransId="{1BF704EB-3A6E-4D3E-AED3-2EF4BC62F9D2}" sibTransId="{F0B3F734-C81F-4740-A449-EC7F8C346D2E}"/>
    <dgm:cxn modelId="{CA62445C-4777-4753-8B9A-6DA9061547D8}" type="presOf" srcId="{C3322702-A835-48AE-B131-066045A2FD95}" destId="{ADA8E85F-CFF9-48FE-A275-3735B8DE8C83}" srcOrd="0" destOrd="0" presId="urn:microsoft.com/office/officeart/2005/8/layout/vList2"/>
    <dgm:cxn modelId="{F66972AA-E7D7-49DA-A137-E3541E20385D}" srcId="{EEF80627-D385-4605-B2F0-03427554FD26}" destId="{E04AC208-714A-4BA7-8548-783EB316ACB3}" srcOrd="2" destOrd="0" parTransId="{8753A3C4-C4E6-42B6-B3C8-3BAE0FCCD00B}" sibTransId="{BA4E4A8C-5A2F-479A-A4C8-379BCB65B200}"/>
    <dgm:cxn modelId="{3FD46796-481A-40D4-9121-B93E1BD6847B}" type="presOf" srcId="{EEF80627-D385-4605-B2F0-03427554FD26}" destId="{7C906D8B-DFA4-459B-8569-6FD5F9BFB605}" srcOrd="0" destOrd="0" presId="urn:microsoft.com/office/officeart/2005/8/layout/vList2"/>
    <dgm:cxn modelId="{3F747C99-9C1B-40BF-A53E-8E35AEA29A19}" type="presOf" srcId="{E04AC208-714A-4BA7-8548-783EB316ACB3}" destId="{443CDE03-7D8E-4F3D-8F88-B88BF5B4EDA4}" srcOrd="0" destOrd="0" presId="urn:microsoft.com/office/officeart/2005/8/layout/vList2"/>
    <dgm:cxn modelId="{819FDC0E-E25A-4B07-9F94-98832193F77A}" srcId="{EEF80627-D385-4605-B2F0-03427554FD26}" destId="{C3322702-A835-48AE-B131-066045A2FD95}" srcOrd="3" destOrd="0" parTransId="{223B9638-D50C-41BB-9779-DA43CD84F51F}" sibTransId="{7820F246-012F-4E7F-A2CD-6895A934C7C7}"/>
    <dgm:cxn modelId="{4C244B5F-A394-4E99-A5CF-D190C44A2675}" type="presOf" srcId="{86DCF1F9-8632-4F7C-B7CB-9D17E35F8164}" destId="{7DC1BB14-F47A-4A5B-BC45-CB331999F560}" srcOrd="0" destOrd="0" presId="urn:microsoft.com/office/officeart/2005/8/layout/vList2"/>
    <dgm:cxn modelId="{1302295F-DCE8-4B08-AA9D-D2FB3BA0E92C}" type="presOf" srcId="{775F0755-A0A5-4739-B0A8-5A0FB0DD9F56}" destId="{AF48567A-77E1-4333-A840-0577C7128EA9}" srcOrd="0" destOrd="0" presId="urn:microsoft.com/office/officeart/2005/8/layout/vList2"/>
    <dgm:cxn modelId="{CBE2C6B0-3277-4B1C-96BE-95CBA653D59C}" type="presParOf" srcId="{7C906D8B-DFA4-459B-8569-6FD5F9BFB605}" destId="{4AC41443-DB26-4B84-A742-5A9482C1D6DC}" srcOrd="0" destOrd="0" presId="urn:microsoft.com/office/officeart/2005/8/layout/vList2"/>
    <dgm:cxn modelId="{85BE3E46-EDE5-4A5B-AC73-BE9B48133A08}" type="presParOf" srcId="{7C906D8B-DFA4-459B-8569-6FD5F9BFB605}" destId="{3B16D602-32A9-4B7D-B2AF-A1250B0FD275}" srcOrd="1" destOrd="0" presId="urn:microsoft.com/office/officeart/2005/8/layout/vList2"/>
    <dgm:cxn modelId="{01CD9701-A3DA-47B3-8DA6-55BEAB93370C}" type="presParOf" srcId="{7C906D8B-DFA4-459B-8569-6FD5F9BFB605}" destId="{7DC1BB14-F47A-4A5B-BC45-CB331999F560}" srcOrd="2" destOrd="0" presId="urn:microsoft.com/office/officeart/2005/8/layout/vList2"/>
    <dgm:cxn modelId="{039A707E-47ED-4AD6-9A9D-29CB2F06BA56}" type="presParOf" srcId="{7C906D8B-DFA4-459B-8569-6FD5F9BFB605}" destId="{8AF42682-677F-4513-ACDA-31BCBBA8BEC6}" srcOrd="3" destOrd="0" presId="urn:microsoft.com/office/officeart/2005/8/layout/vList2"/>
    <dgm:cxn modelId="{EED9A906-24A0-48EA-8F64-DFD5FE20AF47}" type="presParOf" srcId="{7C906D8B-DFA4-459B-8569-6FD5F9BFB605}" destId="{443CDE03-7D8E-4F3D-8F88-B88BF5B4EDA4}" srcOrd="4" destOrd="0" presId="urn:microsoft.com/office/officeart/2005/8/layout/vList2"/>
    <dgm:cxn modelId="{34BEE322-6410-4DEE-9264-359F28CEA61D}" type="presParOf" srcId="{7C906D8B-DFA4-459B-8569-6FD5F9BFB605}" destId="{1A061CB7-D1BC-4786-960D-9422CC538598}" srcOrd="5" destOrd="0" presId="urn:microsoft.com/office/officeart/2005/8/layout/vList2"/>
    <dgm:cxn modelId="{96349897-3B44-4AB8-BDB7-F87264E100A6}" type="presParOf" srcId="{7C906D8B-DFA4-459B-8569-6FD5F9BFB605}" destId="{ADA8E85F-CFF9-48FE-A275-3735B8DE8C83}" srcOrd="6" destOrd="0" presId="urn:microsoft.com/office/officeart/2005/8/layout/vList2"/>
    <dgm:cxn modelId="{AB5D7F2C-F437-4642-9E83-166CA31D5533}" type="presParOf" srcId="{7C906D8B-DFA4-459B-8569-6FD5F9BFB605}" destId="{0B14600F-AFD7-4305-8B90-A1EA97E6E25D}" srcOrd="7" destOrd="0" presId="urn:microsoft.com/office/officeart/2005/8/layout/vList2"/>
    <dgm:cxn modelId="{AAE7D8C7-AAA2-4D05-B5AC-8A65EBEAB228}" type="presParOf" srcId="{7C906D8B-DFA4-459B-8569-6FD5F9BFB605}" destId="{AF48567A-77E1-4333-A840-0577C7128EA9}" srcOrd="8" destOrd="0" presId="urn:microsoft.com/office/officeart/2005/8/layout/vList2"/>
    <dgm:cxn modelId="{2FDC7057-68F0-473C-A866-7B9B5989587D}" type="presParOf" srcId="{7C906D8B-DFA4-459B-8569-6FD5F9BFB605}" destId="{43DC8CA5-68F9-450B-BA60-36060134FE56}" srcOrd="9" destOrd="0" presId="urn:microsoft.com/office/officeart/2005/8/layout/vList2"/>
    <dgm:cxn modelId="{92C82C21-2F4C-445A-ADD7-55AB20CB6FD3}" type="presParOf" srcId="{7C906D8B-DFA4-459B-8569-6FD5F9BFB605}" destId="{41783C31-AC4A-4601-BEFF-23793D57FA67}" srcOrd="10" destOrd="0" presId="urn:microsoft.com/office/officeart/2005/8/layout/vList2"/>
    <dgm:cxn modelId="{D54DFC36-FFE6-4879-9902-7854A1028D49}" type="presParOf" srcId="{7C906D8B-DFA4-459B-8569-6FD5F9BFB605}" destId="{0FC4F021-3870-4133-833B-E2411D2117A2}" srcOrd="11" destOrd="0" presId="urn:microsoft.com/office/officeart/2005/8/layout/vList2"/>
    <dgm:cxn modelId="{C7C51025-A652-40FF-8F73-72E0A614E0DC}" type="presParOf" srcId="{7C906D8B-DFA4-459B-8569-6FD5F9BFB605}" destId="{2440545E-32BA-4F33-AF0F-7820F015E3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0AF084-4AEE-4FB5-AA98-403719509F8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35ACE5D-782A-473C-BDDB-A3E1428DB0F9}">
      <dgm:prSet/>
      <dgm:spPr/>
      <dgm:t>
        <a:bodyPr/>
        <a:lstStyle/>
        <a:p>
          <a:pPr rtl="0"/>
          <a:r>
            <a:rPr lang="ru-RU" dirty="0" smtClean="0"/>
            <a:t>Ведомственные</a:t>
          </a:r>
          <a:endParaRPr lang="ru-RU" dirty="0"/>
        </a:p>
      </dgm:t>
    </dgm:pt>
    <dgm:pt modelId="{650910B4-3904-4A20-8E73-62BCA51F56EE}" type="parTrans" cxnId="{28FC444C-3503-40BB-8F90-E9C86419DD84}">
      <dgm:prSet/>
      <dgm:spPr/>
      <dgm:t>
        <a:bodyPr/>
        <a:lstStyle/>
        <a:p>
          <a:endParaRPr lang="ru-RU"/>
        </a:p>
      </dgm:t>
    </dgm:pt>
    <dgm:pt modelId="{0C97D36D-AFFB-4456-96CA-03D90628237C}" type="sibTrans" cxnId="{28FC444C-3503-40BB-8F90-E9C86419DD84}">
      <dgm:prSet/>
      <dgm:spPr/>
      <dgm:t>
        <a:bodyPr/>
        <a:lstStyle/>
        <a:p>
          <a:endParaRPr lang="ru-RU"/>
        </a:p>
      </dgm:t>
    </dgm:pt>
    <dgm:pt modelId="{9A2A3BA5-5342-479A-B4E2-1C6E4716CD47}">
      <dgm:prSet/>
      <dgm:spPr/>
      <dgm:t>
        <a:bodyPr/>
        <a:lstStyle/>
        <a:p>
          <a:pPr rtl="0"/>
          <a:r>
            <a:rPr lang="ru-RU" smtClean="0"/>
            <a:t>Обязательные</a:t>
          </a:r>
          <a:endParaRPr lang="ru-RU"/>
        </a:p>
      </dgm:t>
    </dgm:pt>
    <dgm:pt modelId="{75F682EF-531B-4BDD-930C-DC4038E5BE67}" type="parTrans" cxnId="{2269DF86-7E90-42DA-BE6A-E955EC780EB5}">
      <dgm:prSet/>
      <dgm:spPr/>
      <dgm:t>
        <a:bodyPr/>
        <a:lstStyle/>
        <a:p>
          <a:endParaRPr lang="ru-RU"/>
        </a:p>
      </dgm:t>
    </dgm:pt>
    <dgm:pt modelId="{F773F2BC-3B4A-4B89-996D-49B0D9ADF61D}" type="sibTrans" cxnId="{2269DF86-7E90-42DA-BE6A-E955EC780EB5}">
      <dgm:prSet/>
      <dgm:spPr/>
      <dgm:t>
        <a:bodyPr/>
        <a:lstStyle/>
        <a:p>
          <a:endParaRPr lang="ru-RU"/>
        </a:p>
      </dgm:t>
    </dgm:pt>
    <dgm:pt modelId="{3D2BE331-49B3-4472-83DF-2E10AB39A93A}">
      <dgm:prSet/>
      <dgm:spPr/>
      <dgm:t>
        <a:bodyPr/>
        <a:lstStyle/>
        <a:p>
          <a:pPr rtl="0"/>
          <a:r>
            <a:rPr lang="ru-RU" smtClean="0"/>
            <a:t>По направлениям</a:t>
          </a:r>
          <a:endParaRPr lang="ru-RU"/>
        </a:p>
      </dgm:t>
    </dgm:pt>
    <dgm:pt modelId="{209FADCD-B559-4C89-BDB1-B5E807B62746}" type="parTrans" cxnId="{69233621-E772-49A1-871F-9C75E51718D2}">
      <dgm:prSet/>
      <dgm:spPr/>
      <dgm:t>
        <a:bodyPr/>
        <a:lstStyle/>
        <a:p>
          <a:endParaRPr lang="ru-RU"/>
        </a:p>
      </dgm:t>
    </dgm:pt>
    <dgm:pt modelId="{202EE4D4-CF7C-4076-9872-19818C681294}" type="sibTrans" cxnId="{69233621-E772-49A1-871F-9C75E51718D2}">
      <dgm:prSet/>
      <dgm:spPr/>
      <dgm:t>
        <a:bodyPr/>
        <a:lstStyle/>
        <a:p>
          <a:endParaRPr lang="ru-RU"/>
        </a:p>
      </dgm:t>
    </dgm:pt>
    <dgm:pt modelId="{9D9D26E9-B2A6-4466-AD11-51CA0CD12574}">
      <dgm:prSet/>
      <dgm:spPr/>
      <dgm:t>
        <a:bodyPr/>
        <a:lstStyle/>
        <a:p>
          <a:pPr rtl="0"/>
          <a:r>
            <a:rPr lang="ru-RU" smtClean="0"/>
            <a:t>Пользовательские</a:t>
          </a:r>
          <a:endParaRPr lang="ru-RU"/>
        </a:p>
      </dgm:t>
    </dgm:pt>
    <dgm:pt modelId="{6C973A50-AB10-4B35-A262-3BAF0486CF6F}" type="parTrans" cxnId="{3E222971-3E5F-4F46-A03B-8ABFE611E729}">
      <dgm:prSet/>
      <dgm:spPr/>
      <dgm:t>
        <a:bodyPr/>
        <a:lstStyle/>
        <a:p>
          <a:endParaRPr lang="ru-RU"/>
        </a:p>
      </dgm:t>
    </dgm:pt>
    <dgm:pt modelId="{C52C78DC-5357-4EC4-850F-425D3412124A}" type="sibTrans" cxnId="{3E222971-3E5F-4F46-A03B-8ABFE611E729}">
      <dgm:prSet/>
      <dgm:spPr/>
      <dgm:t>
        <a:bodyPr/>
        <a:lstStyle/>
        <a:p>
          <a:endParaRPr lang="ru-RU"/>
        </a:p>
      </dgm:t>
    </dgm:pt>
    <dgm:pt modelId="{529B98F4-3CC3-4FA4-A4AD-46BCFFAB22A8}">
      <dgm:prSet/>
      <dgm:spPr/>
      <dgm:t>
        <a:bodyPr/>
        <a:lstStyle/>
        <a:p>
          <a:pPr rtl="0"/>
          <a:r>
            <a:rPr lang="ru-RU" smtClean="0"/>
            <a:t>Кластерные</a:t>
          </a:r>
          <a:endParaRPr lang="ru-RU"/>
        </a:p>
      </dgm:t>
    </dgm:pt>
    <dgm:pt modelId="{953E8BE9-3677-4D08-A905-5D91C1E75126}" type="parTrans" cxnId="{77825C6D-C310-489A-8700-774E51A17D83}">
      <dgm:prSet/>
      <dgm:spPr/>
      <dgm:t>
        <a:bodyPr/>
        <a:lstStyle/>
        <a:p>
          <a:endParaRPr lang="ru-RU"/>
        </a:p>
      </dgm:t>
    </dgm:pt>
    <dgm:pt modelId="{9C47F09B-40A2-48AF-92D3-E5C04E71C4B2}" type="sibTrans" cxnId="{77825C6D-C310-489A-8700-774E51A17D83}">
      <dgm:prSet/>
      <dgm:spPr/>
      <dgm:t>
        <a:bodyPr/>
        <a:lstStyle/>
        <a:p>
          <a:endParaRPr lang="ru-RU"/>
        </a:p>
      </dgm:t>
    </dgm:pt>
    <dgm:pt modelId="{0B6DE8EF-07D0-41DC-BCC0-175AE7D96DBA}">
      <dgm:prSet/>
      <dgm:spPr/>
      <dgm:t>
        <a:bodyPr/>
        <a:lstStyle/>
        <a:p>
          <a:pPr rtl="0"/>
          <a:r>
            <a:rPr lang="ru-RU" smtClean="0"/>
            <a:t>Выборочные</a:t>
          </a:r>
          <a:endParaRPr lang="ru-RU"/>
        </a:p>
      </dgm:t>
    </dgm:pt>
    <dgm:pt modelId="{03A7B1BD-1345-4596-BA18-A641B4B94DFA}" type="parTrans" cxnId="{ABDE7074-9233-4C97-B295-655A451DE881}">
      <dgm:prSet/>
      <dgm:spPr/>
      <dgm:t>
        <a:bodyPr/>
        <a:lstStyle/>
        <a:p>
          <a:endParaRPr lang="ru-RU"/>
        </a:p>
      </dgm:t>
    </dgm:pt>
    <dgm:pt modelId="{B762F76D-DC01-49CB-8134-DFB3519EC23C}" type="sibTrans" cxnId="{ABDE7074-9233-4C97-B295-655A451DE881}">
      <dgm:prSet/>
      <dgm:spPr/>
      <dgm:t>
        <a:bodyPr/>
        <a:lstStyle/>
        <a:p>
          <a:endParaRPr lang="ru-RU"/>
        </a:p>
      </dgm:t>
    </dgm:pt>
    <dgm:pt modelId="{FBB683D4-2BCB-468B-8664-251B23D1B76B}">
      <dgm:prSet/>
      <dgm:spPr/>
      <dgm:t>
        <a:bodyPr/>
        <a:lstStyle/>
        <a:p>
          <a:pPr rtl="0"/>
          <a:r>
            <a:rPr lang="ru-RU" smtClean="0"/>
            <a:t>Динамичные</a:t>
          </a:r>
          <a:endParaRPr lang="ru-RU"/>
        </a:p>
      </dgm:t>
    </dgm:pt>
    <dgm:pt modelId="{D99243D7-4366-4B78-AE79-B270575593D5}" type="parTrans" cxnId="{8B5ED521-5963-4C47-993A-6F8DFC23FD25}">
      <dgm:prSet/>
      <dgm:spPr/>
      <dgm:t>
        <a:bodyPr/>
        <a:lstStyle/>
        <a:p>
          <a:endParaRPr lang="ru-RU"/>
        </a:p>
      </dgm:t>
    </dgm:pt>
    <dgm:pt modelId="{3166AA16-EB32-45C0-89EC-FB3581122B14}" type="sibTrans" cxnId="{8B5ED521-5963-4C47-993A-6F8DFC23FD25}">
      <dgm:prSet/>
      <dgm:spPr/>
      <dgm:t>
        <a:bodyPr/>
        <a:lstStyle/>
        <a:p>
          <a:endParaRPr lang="ru-RU"/>
        </a:p>
      </dgm:t>
    </dgm:pt>
    <dgm:pt modelId="{72C17769-A756-47AD-A390-D3B82A656933}" type="pres">
      <dgm:prSet presAssocID="{D70AF084-4AEE-4FB5-AA98-403719509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AC917-723E-4083-9317-AD6A2E9EBDC0}" type="pres">
      <dgm:prSet presAssocID="{F35ACE5D-782A-473C-BDDB-A3E1428DB0F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761D2-7638-4C6B-A22B-54576F163F3C}" type="pres">
      <dgm:prSet presAssocID="{0C97D36D-AFFB-4456-96CA-03D90628237C}" presName="spacer" presStyleCnt="0"/>
      <dgm:spPr/>
    </dgm:pt>
    <dgm:pt modelId="{97450EAC-3BCF-4CE8-BD5A-1DC4B2642CA2}" type="pres">
      <dgm:prSet presAssocID="{9A2A3BA5-5342-479A-B4E2-1C6E4716CD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47FE7-68FE-4A16-A1ED-489AA9C8DBC6}" type="pres">
      <dgm:prSet presAssocID="{F773F2BC-3B4A-4B89-996D-49B0D9ADF61D}" presName="spacer" presStyleCnt="0"/>
      <dgm:spPr/>
    </dgm:pt>
    <dgm:pt modelId="{7BF920D6-1F4B-4B70-9E55-69E8C181BB07}" type="pres">
      <dgm:prSet presAssocID="{3D2BE331-49B3-4472-83DF-2E10AB39A9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46BBC-9EB1-4D72-8E2A-3F8B4875ECE8}" type="pres">
      <dgm:prSet presAssocID="{202EE4D4-CF7C-4076-9872-19818C681294}" presName="spacer" presStyleCnt="0"/>
      <dgm:spPr/>
    </dgm:pt>
    <dgm:pt modelId="{929E4F17-971F-437B-82F0-93B157CC0BAD}" type="pres">
      <dgm:prSet presAssocID="{9D9D26E9-B2A6-4466-AD11-51CA0CD1257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21091-F5DE-45C7-9410-FF5480771F52}" type="pres">
      <dgm:prSet presAssocID="{C52C78DC-5357-4EC4-850F-425D3412124A}" presName="spacer" presStyleCnt="0"/>
      <dgm:spPr/>
    </dgm:pt>
    <dgm:pt modelId="{BDE47B54-8449-4228-B01E-C11ADA87ECA5}" type="pres">
      <dgm:prSet presAssocID="{529B98F4-3CC3-4FA4-A4AD-46BCFFAB22A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51105-3775-409C-8CC6-5922D9B9AEC2}" type="pres">
      <dgm:prSet presAssocID="{9C47F09B-40A2-48AF-92D3-E5C04E71C4B2}" presName="spacer" presStyleCnt="0"/>
      <dgm:spPr/>
    </dgm:pt>
    <dgm:pt modelId="{0BAA157B-DA8B-462E-A453-D985B9D06875}" type="pres">
      <dgm:prSet presAssocID="{0B6DE8EF-07D0-41DC-BCC0-175AE7D96DB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03631-74BC-43DE-9474-4E68CAE5F0DA}" type="pres">
      <dgm:prSet presAssocID="{B762F76D-DC01-49CB-8134-DFB3519EC23C}" presName="spacer" presStyleCnt="0"/>
      <dgm:spPr/>
    </dgm:pt>
    <dgm:pt modelId="{7B1C0527-CCA9-45CA-A6FD-0B32888F3DE6}" type="pres">
      <dgm:prSet presAssocID="{FBB683D4-2BCB-468B-8664-251B23D1B76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9DF86-7E90-42DA-BE6A-E955EC780EB5}" srcId="{D70AF084-4AEE-4FB5-AA98-403719509F80}" destId="{9A2A3BA5-5342-479A-B4E2-1C6E4716CD47}" srcOrd="1" destOrd="0" parTransId="{75F682EF-531B-4BDD-930C-DC4038E5BE67}" sibTransId="{F773F2BC-3B4A-4B89-996D-49B0D9ADF61D}"/>
    <dgm:cxn modelId="{77825C6D-C310-489A-8700-774E51A17D83}" srcId="{D70AF084-4AEE-4FB5-AA98-403719509F80}" destId="{529B98F4-3CC3-4FA4-A4AD-46BCFFAB22A8}" srcOrd="4" destOrd="0" parTransId="{953E8BE9-3677-4D08-A905-5D91C1E75126}" sibTransId="{9C47F09B-40A2-48AF-92D3-E5C04E71C4B2}"/>
    <dgm:cxn modelId="{2C657AF8-3821-449A-A256-EEFECFC798D7}" type="presOf" srcId="{9D9D26E9-B2A6-4466-AD11-51CA0CD12574}" destId="{929E4F17-971F-437B-82F0-93B157CC0BAD}" srcOrd="0" destOrd="0" presId="urn:microsoft.com/office/officeart/2005/8/layout/vList2"/>
    <dgm:cxn modelId="{ABDE7074-9233-4C97-B295-655A451DE881}" srcId="{D70AF084-4AEE-4FB5-AA98-403719509F80}" destId="{0B6DE8EF-07D0-41DC-BCC0-175AE7D96DBA}" srcOrd="5" destOrd="0" parTransId="{03A7B1BD-1345-4596-BA18-A641B4B94DFA}" sibTransId="{B762F76D-DC01-49CB-8134-DFB3519EC23C}"/>
    <dgm:cxn modelId="{A90ADC2E-E82D-4CDB-B1A9-D274A84EA3ED}" type="presOf" srcId="{F35ACE5D-782A-473C-BDDB-A3E1428DB0F9}" destId="{41CAC917-723E-4083-9317-AD6A2E9EBDC0}" srcOrd="0" destOrd="0" presId="urn:microsoft.com/office/officeart/2005/8/layout/vList2"/>
    <dgm:cxn modelId="{AEF525F3-1F1E-47BC-81B6-D6243C33B65C}" type="presOf" srcId="{FBB683D4-2BCB-468B-8664-251B23D1B76B}" destId="{7B1C0527-CCA9-45CA-A6FD-0B32888F3DE6}" srcOrd="0" destOrd="0" presId="urn:microsoft.com/office/officeart/2005/8/layout/vList2"/>
    <dgm:cxn modelId="{3E222971-3E5F-4F46-A03B-8ABFE611E729}" srcId="{D70AF084-4AEE-4FB5-AA98-403719509F80}" destId="{9D9D26E9-B2A6-4466-AD11-51CA0CD12574}" srcOrd="3" destOrd="0" parTransId="{6C973A50-AB10-4B35-A262-3BAF0486CF6F}" sibTransId="{C52C78DC-5357-4EC4-850F-425D3412124A}"/>
    <dgm:cxn modelId="{5DACF333-87EA-4B89-9D27-860B5F6EBBD9}" type="presOf" srcId="{3D2BE331-49B3-4472-83DF-2E10AB39A93A}" destId="{7BF920D6-1F4B-4B70-9E55-69E8C181BB07}" srcOrd="0" destOrd="0" presId="urn:microsoft.com/office/officeart/2005/8/layout/vList2"/>
    <dgm:cxn modelId="{28FC444C-3503-40BB-8F90-E9C86419DD84}" srcId="{D70AF084-4AEE-4FB5-AA98-403719509F80}" destId="{F35ACE5D-782A-473C-BDDB-A3E1428DB0F9}" srcOrd="0" destOrd="0" parTransId="{650910B4-3904-4A20-8E73-62BCA51F56EE}" sibTransId="{0C97D36D-AFFB-4456-96CA-03D90628237C}"/>
    <dgm:cxn modelId="{8B5ED521-5963-4C47-993A-6F8DFC23FD25}" srcId="{D70AF084-4AEE-4FB5-AA98-403719509F80}" destId="{FBB683D4-2BCB-468B-8664-251B23D1B76B}" srcOrd="6" destOrd="0" parTransId="{D99243D7-4366-4B78-AE79-B270575593D5}" sibTransId="{3166AA16-EB32-45C0-89EC-FB3581122B14}"/>
    <dgm:cxn modelId="{DAC9D8CB-7364-46F9-A3EF-1E302DF387E8}" type="presOf" srcId="{9A2A3BA5-5342-479A-B4E2-1C6E4716CD47}" destId="{97450EAC-3BCF-4CE8-BD5A-1DC4B2642CA2}" srcOrd="0" destOrd="0" presId="urn:microsoft.com/office/officeart/2005/8/layout/vList2"/>
    <dgm:cxn modelId="{0571091D-D398-4B8D-A593-8FAA792191B3}" type="presOf" srcId="{D70AF084-4AEE-4FB5-AA98-403719509F80}" destId="{72C17769-A756-47AD-A390-D3B82A656933}" srcOrd="0" destOrd="0" presId="urn:microsoft.com/office/officeart/2005/8/layout/vList2"/>
    <dgm:cxn modelId="{40822338-139E-4B8F-A556-2BFA85042049}" type="presOf" srcId="{529B98F4-3CC3-4FA4-A4AD-46BCFFAB22A8}" destId="{BDE47B54-8449-4228-B01E-C11ADA87ECA5}" srcOrd="0" destOrd="0" presId="urn:microsoft.com/office/officeart/2005/8/layout/vList2"/>
    <dgm:cxn modelId="{3512A927-44F9-4C48-9BCA-CFEDAB688A23}" type="presOf" srcId="{0B6DE8EF-07D0-41DC-BCC0-175AE7D96DBA}" destId="{0BAA157B-DA8B-462E-A453-D985B9D06875}" srcOrd="0" destOrd="0" presId="urn:microsoft.com/office/officeart/2005/8/layout/vList2"/>
    <dgm:cxn modelId="{69233621-E772-49A1-871F-9C75E51718D2}" srcId="{D70AF084-4AEE-4FB5-AA98-403719509F80}" destId="{3D2BE331-49B3-4472-83DF-2E10AB39A93A}" srcOrd="2" destOrd="0" parTransId="{209FADCD-B559-4C89-BDB1-B5E807B62746}" sibTransId="{202EE4D4-CF7C-4076-9872-19818C681294}"/>
    <dgm:cxn modelId="{4884E1CC-853B-4A76-ACC2-0A1C53CC2666}" type="presParOf" srcId="{72C17769-A756-47AD-A390-D3B82A656933}" destId="{41CAC917-723E-4083-9317-AD6A2E9EBDC0}" srcOrd="0" destOrd="0" presId="urn:microsoft.com/office/officeart/2005/8/layout/vList2"/>
    <dgm:cxn modelId="{A1BD367D-E945-4E69-AD10-F19707961812}" type="presParOf" srcId="{72C17769-A756-47AD-A390-D3B82A656933}" destId="{873761D2-7638-4C6B-A22B-54576F163F3C}" srcOrd="1" destOrd="0" presId="urn:microsoft.com/office/officeart/2005/8/layout/vList2"/>
    <dgm:cxn modelId="{93A76217-9CD2-453B-9561-82725591A86A}" type="presParOf" srcId="{72C17769-A756-47AD-A390-D3B82A656933}" destId="{97450EAC-3BCF-4CE8-BD5A-1DC4B2642CA2}" srcOrd="2" destOrd="0" presId="urn:microsoft.com/office/officeart/2005/8/layout/vList2"/>
    <dgm:cxn modelId="{A757DFEF-C855-480A-86C0-A01507199087}" type="presParOf" srcId="{72C17769-A756-47AD-A390-D3B82A656933}" destId="{E6447FE7-68FE-4A16-A1ED-489AA9C8DBC6}" srcOrd="3" destOrd="0" presId="urn:microsoft.com/office/officeart/2005/8/layout/vList2"/>
    <dgm:cxn modelId="{8320ADEE-F0A8-4AE9-8526-5993979AA5F0}" type="presParOf" srcId="{72C17769-A756-47AD-A390-D3B82A656933}" destId="{7BF920D6-1F4B-4B70-9E55-69E8C181BB07}" srcOrd="4" destOrd="0" presId="urn:microsoft.com/office/officeart/2005/8/layout/vList2"/>
    <dgm:cxn modelId="{5EA22071-7618-48FF-AD43-133226B4E50D}" type="presParOf" srcId="{72C17769-A756-47AD-A390-D3B82A656933}" destId="{03F46BBC-9EB1-4D72-8E2A-3F8B4875ECE8}" srcOrd="5" destOrd="0" presId="urn:microsoft.com/office/officeart/2005/8/layout/vList2"/>
    <dgm:cxn modelId="{EB1D9B9C-9DC8-4498-82E9-DCF7798D3E75}" type="presParOf" srcId="{72C17769-A756-47AD-A390-D3B82A656933}" destId="{929E4F17-971F-437B-82F0-93B157CC0BAD}" srcOrd="6" destOrd="0" presId="urn:microsoft.com/office/officeart/2005/8/layout/vList2"/>
    <dgm:cxn modelId="{768FF145-D246-41AE-B593-A07F9D337FCD}" type="presParOf" srcId="{72C17769-A756-47AD-A390-D3B82A656933}" destId="{E6821091-F5DE-45C7-9410-FF5480771F52}" srcOrd="7" destOrd="0" presId="urn:microsoft.com/office/officeart/2005/8/layout/vList2"/>
    <dgm:cxn modelId="{4D7F2D23-18CA-4C2E-84EE-47A8F1A3A4DE}" type="presParOf" srcId="{72C17769-A756-47AD-A390-D3B82A656933}" destId="{BDE47B54-8449-4228-B01E-C11ADA87ECA5}" srcOrd="8" destOrd="0" presId="urn:microsoft.com/office/officeart/2005/8/layout/vList2"/>
    <dgm:cxn modelId="{687F37F0-1C89-417D-B328-C55AA7BD750C}" type="presParOf" srcId="{72C17769-A756-47AD-A390-D3B82A656933}" destId="{AE351105-3775-409C-8CC6-5922D9B9AEC2}" srcOrd="9" destOrd="0" presId="urn:microsoft.com/office/officeart/2005/8/layout/vList2"/>
    <dgm:cxn modelId="{C108C46D-E417-49EA-9B16-7A18E86C329D}" type="presParOf" srcId="{72C17769-A756-47AD-A390-D3B82A656933}" destId="{0BAA157B-DA8B-462E-A453-D985B9D06875}" srcOrd="10" destOrd="0" presId="urn:microsoft.com/office/officeart/2005/8/layout/vList2"/>
    <dgm:cxn modelId="{35E4CFA9-6C62-4660-9EDF-2D52A3BB267A}" type="presParOf" srcId="{72C17769-A756-47AD-A390-D3B82A656933}" destId="{63703631-74BC-43DE-9474-4E68CAE5F0DA}" srcOrd="11" destOrd="0" presId="urn:microsoft.com/office/officeart/2005/8/layout/vList2"/>
    <dgm:cxn modelId="{C9C89FF9-AA9D-4112-AECE-D591FF5F398C}" type="presParOf" srcId="{72C17769-A756-47AD-A390-D3B82A656933}" destId="{7B1C0527-CCA9-45CA-A6FD-0B32888F3DE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805C18-60B0-4F6F-A6BA-F6A665D4EFFA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407A7BA-3FC3-47B5-A7B6-F632FDB11C16}">
      <dgm:prSet/>
      <dgm:spPr/>
      <dgm:t>
        <a:bodyPr/>
        <a:lstStyle/>
        <a:p>
          <a:pPr rtl="0"/>
          <a:r>
            <a:rPr lang="ru-RU" b="1" dirty="0" err="1" smtClean="0"/>
            <a:t>Инфографика</a:t>
          </a:r>
          <a:endParaRPr lang="ru-RU" dirty="0"/>
        </a:p>
      </dgm:t>
    </dgm:pt>
    <dgm:pt modelId="{054F8274-2EA9-4514-9577-A5E03E9462E5}" type="parTrans" cxnId="{32D32226-3C9F-4444-98E9-6AFEA67456D6}">
      <dgm:prSet/>
      <dgm:spPr/>
      <dgm:t>
        <a:bodyPr/>
        <a:lstStyle/>
        <a:p>
          <a:endParaRPr lang="ru-RU"/>
        </a:p>
      </dgm:t>
    </dgm:pt>
    <dgm:pt modelId="{0E642AE7-009C-417C-9081-4BFF7A656455}" type="sibTrans" cxnId="{32D32226-3C9F-4444-98E9-6AFEA67456D6}">
      <dgm:prSet/>
      <dgm:spPr/>
      <dgm:t>
        <a:bodyPr/>
        <a:lstStyle/>
        <a:p>
          <a:endParaRPr lang="ru-RU"/>
        </a:p>
      </dgm:t>
    </dgm:pt>
    <dgm:pt modelId="{3E09A9BE-8D9B-4FC6-8880-66DDFB227B76}">
      <dgm:prSet/>
      <dgm:spPr/>
      <dgm:t>
        <a:bodyPr/>
        <a:lstStyle/>
        <a:p>
          <a:pPr rtl="0"/>
          <a:r>
            <a:rPr lang="ru-RU" b="1" dirty="0" smtClean="0"/>
            <a:t>Навигаторы</a:t>
          </a:r>
          <a:endParaRPr lang="ru-RU" dirty="0"/>
        </a:p>
      </dgm:t>
    </dgm:pt>
    <dgm:pt modelId="{78CA34FA-98EC-4168-BDD5-699494B4D815}" type="parTrans" cxnId="{3D55E2F5-7844-4C3B-A751-10692F814159}">
      <dgm:prSet/>
      <dgm:spPr/>
      <dgm:t>
        <a:bodyPr/>
        <a:lstStyle/>
        <a:p>
          <a:endParaRPr lang="ru-RU"/>
        </a:p>
      </dgm:t>
    </dgm:pt>
    <dgm:pt modelId="{FA924C35-C56A-452C-9EA2-3DCEFFCF4615}" type="sibTrans" cxnId="{3D55E2F5-7844-4C3B-A751-10692F814159}">
      <dgm:prSet/>
      <dgm:spPr/>
      <dgm:t>
        <a:bodyPr/>
        <a:lstStyle/>
        <a:p>
          <a:endParaRPr lang="ru-RU"/>
        </a:p>
      </dgm:t>
    </dgm:pt>
    <dgm:pt modelId="{2F0D846C-C1DE-4E52-8354-711FED869E59}">
      <dgm:prSet/>
      <dgm:spPr/>
      <dgm:t>
        <a:bodyPr/>
        <a:lstStyle/>
        <a:p>
          <a:pPr rtl="0"/>
          <a:r>
            <a:rPr lang="ru-RU" b="1" dirty="0" smtClean="0"/>
            <a:t>Интерактивные карты</a:t>
          </a:r>
          <a:endParaRPr lang="ru-RU" dirty="0"/>
        </a:p>
      </dgm:t>
    </dgm:pt>
    <dgm:pt modelId="{DFA8571A-DB0E-4990-8C46-94C97CDA62F5}" type="parTrans" cxnId="{295317BC-49A2-4C99-A02C-41DCB3E84E7A}">
      <dgm:prSet/>
      <dgm:spPr/>
      <dgm:t>
        <a:bodyPr/>
        <a:lstStyle/>
        <a:p>
          <a:endParaRPr lang="ru-RU"/>
        </a:p>
      </dgm:t>
    </dgm:pt>
    <dgm:pt modelId="{4427565D-528B-4022-8AC8-F6DAFE320EF2}" type="sibTrans" cxnId="{295317BC-49A2-4C99-A02C-41DCB3E84E7A}">
      <dgm:prSet/>
      <dgm:spPr/>
      <dgm:t>
        <a:bodyPr/>
        <a:lstStyle/>
        <a:p>
          <a:endParaRPr lang="ru-RU"/>
        </a:p>
      </dgm:t>
    </dgm:pt>
    <dgm:pt modelId="{F398368C-4CD6-4F18-AA0B-59CDFB4276E8}">
      <dgm:prSet/>
      <dgm:spPr/>
      <dgm:t>
        <a:bodyPr/>
        <a:lstStyle/>
        <a:p>
          <a:pPr rtl="0"/>
          <a:r>
            <a:rPr lang="ru-RU" b="1" dirty="0" smtClean="0"/>
            <a:t>Топ лучших</a:t>
          </a:r>
          <a:endParaRPr lang="ru-RU" dirty="0"/>
        </a:p>
      </dgm:t>
    </dgm:pt>
    <dgm:pt modelId="{4301EC97-FADD-4510-B943-0A7A624F355B}" type="parTrans" cxnId="{01E1622E-A511-4B31-998D-91532BE0A248}">
      <dgm:prSet/>
      <dgm:spPr/>
      <dgm:t>
        <a:bodyPr/>
        <a:lstStyle/>
        <a:p>
          <a:endParaRPr lang="ru-RU"/>
        </a:p>
      </dgm:t>
    </dgm:pt>
    <dgm:pt modelId="{0AB6EB73-5176-4C2B-8FA0-B03FFBB1806C}" type="sibTrans" cxnId="{01E1622E-A511-4B31-998D-91532BE0A248}">
      <dgm:prSet/>
      <dgm:spPr/>
      <dgm:t>
        <a:bodyPr/>
        <a:lstStyle/>
        <a:p>
          <a:endParaRPr lang="ru-RU"/>
        </a:p>
      </dgm:t>
    </dgm:pt>
    <dgm:pt modelId="{7ED2E1AA-26C5-4550-89FA-3DD8A45A62BC}">
      <dgm:prSet/>
      <dgm:spPr/>
      <dgm:t>
        <a:bodyPr/>
        <a:lstStyle/>
        <a:p>
          <a:pPr rtl="0"/>
          <a:r>
            <a:rPr lang="ru-RU" dirty="0" smtClean="0"/>
            <a:t>Видео </a:t>
          </a:r>
          <a:r>
            <a:rPr lang="ru-RU" dirty="0" err="1" smtClean="0"/>
            <a:t>инфографика</a:t>
          </a:r>
          <a:endParaRPr lang="ru-RU" dirty="0"/>
        </a:p>
      </dgm:t>
    </dgm:pt>
    <dgm:pt modelId="{2103897D-D28F-44F5-A96C-50B670CC9265}" type="parTrans" cxnId="{520360EE-CDE9-4F51-943C-9D9CAD502587}">
      <dgm:prSet/>
      <dgm:spPr/>
      <dgm:t>
        <a:bodyPr/>
        <a:lstStyle/>
        <a:p>
          <a:endParaRPr lang="ru-RU"/>
        </a:p>
      </dgm:t>
    </dgm:pt>
    <dgm:pt modelId="{31BB2EE0-027E-4D71-B090-D210E332E08F}" type="sibTrans" cxnId="{520360EE-CDE9-4F51-943C-9D9CAD502587}">
      <dgm:prSet/>
      <dgm:spPr/>
      <dgm:t>
        <a:bodyPr/>
        <a:lstStyle/>
        <a:p>
          <a:endParaRPr lang="ru-RU"/>
        </a:p>
      </dgm:t>
    </dgm:pt>
    <dgm:pt modelId="{0E751CDE-773B-4404-B427-8AB1F0A6EB4F}">
      <dgm:prSet/>
      <dgm:spPr/>
      <dgm:t>
        <a:bodyPr/>
        <a:lstStyle/>
        <a:p>
          <a:pPr rtl="0"/>
          <a:r>
            <a:rPr lang="ru-RU" dirty="0" smtClean="0"/>
            <a:t>Кластеры</a:t>
          </a:r>
          <a:endParaRPr lang="ru-RU" dirty="0"/>
        </a:p>
      </dgm:t>
    </dgm:pt>
    <dgm:pt modelId="{0802DE6A-3806-4AA9-B883-DB7132A28EFF}" type="parTrans" cxnId="{1A6688E7-F52B-453D-BE71-9E4098BB61AA}">
      <dgm:prSet/>
      <dgm:spPr/>
      <dgm:t>
        <a:bodyPr/>
        <a:lstStyle/>
        <a:p>
          <a:endParaRPr lang="ru-RU"/>
        </a:p>
      </dgm:t>
    </dgm:pt>
    <dgm:pt modelId="{0D3487E6-A31F-4289-B9C6-1FB51D0508A0}" type="sibTrans" cxnId="{1A6688E7-F52B-453D-BE71-9E4098BB61AA}">
      <dgm:prSet/>
      <dgm:spPr/>
      <dgm:t>
        <a:bodyPr/>
        <a:lstStyle/>
        <a:p>
          <a:endParaRPr lang="ru-RU"/>
        </a:p>
      </dgm:t>
    </dgm:pt>
    <dgm:pt modelId="{01C2A9B1-9106-4C5E-9E27-9096A4E89635}" type="pres">
      <dgm:prSet presAssocID="{7C805C18-60B0-4F6F-A6BA-F6A665D4EFFA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B9580E4-6C4B-4A8C-9554-9AF7BB8B7F1F}" type="pres">
      <dgm:prSet presAssocID="{D407A7BA-3FC3-47B5-A7B6-F632FDB11C16}" presName="composite" presStyleCnt="0"/>
      <dgm:spPr/>
    </dgm:pt>
    <dgm:pt modelId="{437BCB6A-5B28-44C9-BB21-4E5A132C0556}" type="pres">
      <dgm:prSet presAssocID="{D407A7BA-3FC3-47B5-A7B6-F632FDB11C16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65A786-78C2-47C5-A151-B5C83567DD8C}" type="pres">
      <dgm:prSet presAssocID="{D407A7BA-3FC3-47B5-A7B6-F632FDB11C16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B9DB-AF40-4FA4-81A8-2678AF8330CC}" type="pres">
      <dgm:prSet presAssocID="{0E642AE7-009C-417C-9081-4BFF7A656455}" presName="sibTrans" presStyleCnt="0"/>
      <dgm:spPr/>
    </dgm:pt>
    <dgm:pt modelId="{84BCF996-3B9B-4F2A-8E11-7C24DAB6F858}" type="pres">
      <dgm:prSet presAssocID="{3E09A9BE-8D9B-4FC6-8880-66DDFB227B76}" presName="composite" presStyleCnt="0"/>
      <dgm:spPr/>
    </dgm:pt>
    <dgm:pt modelId="{D23FD4D6-76FD-4BAE-A8BD-D10A4FD66370}" type="pres">
      <dgm:prSet presAssocID="{3E09A9BE-8D9B-4FC6-8880-66DDFB227B76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DE3941-0F9D-4848-879B-D3C8FA8A2A3A}" type="pres">
      <dgm:prSet presAssocID="{3E09A9BE-8D9B-4FC6-8880-66DDFB227B76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30EA-98E3-46E4-9E2E-D97D1426A06D}" type="pres">
      <dgm:prSet presAssocID="{FA924C35-C56A-452C-9EA2-3DCEFFCF4615}" presName="sibTrans" presStyleCnt="0"/>
      <dgm:spPr/>
    </dgm:pt>
    <dgm:pt modelId="{DFC46B1C-351A-4DE1-884A-AB55C78BB024}" type="pres">
      <dgm:prSet presAssocID="{2F0D846C-C1DE-4E52-8354-711FED869E59}" presName="composite" presStyleCnt="0"/>
      <dgm:spPr/>
    </dgm:pt>
    <dgm:pt modelId="{141B28A0-62E3-48F8-A717-D23A89A367BE}" type="pres">
      <dgm:prSet presAssocID="{2F0D846C-C1DE-4E52-8354-711FED869E59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428CCD-854A-46AB-AF4B-87E4C99D7838}" type="pres">
      <dgm:prSet presAssocID="{2F0D846C-C1DE-4E52-8354-711FED869E59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5A6E9-27C5-48CE-83CA-6FFF9554DB30}" type="pres">
      <dgm:prSet presAssocID="{4427565D-528B-4022-8AC8-F6DAFE320EF2}" presName="sibTrans" presStyleCnt="0"/>
      <dgm:spPr/>
    </dgm:pt>
    <dgm:pt modelId="{377D02E2-CF04-4A59-8B4D-DBFCE9285778}" type="pres">
      <dgm:prSet presAssocID="{F398368C-4CD6-4F18-AA0B-59CDFB4276E8}" presName="composite" presStyleCnt="0"/>
      <dgm:spPr/>
    </dgm:pt>
    <dgm:pt modelId="{1275974D-B246-4CB9-AFE3-FE73BBD4668C}" type="pres">
      <dgm:prSet presAssocID="{F398368C-4CD6-4F18-AA0B-59CDFB4276E8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E5C6920-6577-4526-B6AD-1600EA6E95F8}" type="pres">
      <dgm:prSet presAssocID="{F398368C-4CD6-4F18-AA0B-59CDFB4276E8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C69E0-E387-44E3-90DB-1E69858E9614}" type="pres">
      <dgm:prSet presAssocID="{0AB6EB73-5176-4C2B-8FA0-B03FFBB1806C}" presName="sibTrans" presStyleCnt="0"/>
      <dgm:spPr/>
    </dgm:pt>
    <dgm:pt modelId="{90D12C9C-A44E-488C-BC07-475F6DB7F0A7}" type="pres">
      <dgm:prSet presAssocID="{7ED2E1AA-26C5-4550-89FA-3DD8A45A62BC}" presName="composite" presStyleCnt="0"/>
      <dgm:spPr/>
    </dgm:pt>
    <dgm:pt modelId="{3810E48A-96A2-4A05-8251-7F9DD041D12C}" type="pres">
      <dgm:prSet presAssocID="{7ED2E1AA-26C5-4550-89FA-3DD8A45A62BC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B09A15E-930E-42E5-8FF0-CDD5A9CF8B8D}" type="pres">
      <dgm:prSet presAssocID="{7ED2E1AA-26C5-4550-89FA-3DD8A45A62BC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7279-4A87-4CF6-BEC5-4E8E47C6B911}" type="pres">
      <dgm:prSet presAssocID="{31BB2EE0-027E-4D71-B090-D210E332E08F}" presName="sibTrans" presStyleCnt="0"/>
      <dgm:spPr/>
    </dgm:pt>
    <dgm:pt modelId="{8F4ADA5D-B377-4D6A-B249-73EEB915E2BD}" type="pres">
      <dgm:prSet presAssocID="{0E751CDE-773B-4404-B427-8AB1F0A6EB4F}" presName="composite" presStyleCnt="0"/>
      <dgm:spPr/>
    </dgm:pt>
    <dgm:pt modelId="{C31FBA53-529F-4E84-9719-75BD73532888}" type="pres">
      <dgm:prSet presAssocID="{0E751CDE-773B-4404-B427-8AB1F0A6EB4F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7648E54-A69B-40BA-A38E-07968AE30442}" type="pres">
      <dgm:prSet presAssocID="{0E751CDE-773B-4404-B427-8AB1F0A6EB4F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99281-5960-4F07-87D9-0BFAF74629C4}" type="presOf" srcId="{2F0D846C-C1DE-4E52-8354-711FED869E59}" destId="{E4428CCD-854A-46AB-AF4B-87E4C99D7838}" srcOrd="0" destOrd="0" presId="urn:microsoft.com/office/officeart/2008/layout/BendingPictureCaption"/>
    <dgm:cxn modelId="{7CBEF249-1A69-4982-AAE1-B7A38F193E04}" type="presOf" srcId="{7ED2E1AA-26C5-4550-89FA-3DD8A45A62BC}" destId="{9B09A15E-930E-42E5-8FF0-CDD5A9CF8B8D}" srcOrd="0" destOrd="0" presId="urn:microsoft.com/office/officeart/2008/layout/BendingPictureCaption"/>
    <dgm:cxn modelId="{3D55E2F5-7844-4C3B-A751-10692F814159}" srcId="{7C805C18-60B0-4F6F-A6BA-F6A665D4EFFA}" destId="{3E09A9BE-8D9B-4FC6-8880-66DDFB227B76}" srcOrd="1" destOrd="0" parTransId="{78CA34FA-98EC-4168-BDD5-699494B4D815}" sibTransId="{FA924C35-C56A-452C-9EA2-3DCEFFCF4615}"/>
    <dgm:cxn modelId="{38BBF579-4F70-46CD-8377-D868BCD71000}" type="presOf" srcId="{7C805C18-60B0-4F6F-A6BA-F6A665D4EFFA}" destId="{01C2A9B1-9106-4C5E-9E27-9096A4E89635}" srcOrd="0" destOrd="0" presId="urn:microsoft.com/office/officeart/2008/layout/BendingPictureCaption"/>
    <dgm:cxn modelId="{FA7F95DE-37D5-43A9-ACF2-8A5747E32E02}" type="presOf" srcId="{3E09A9BE-8D9B-4FC6-8880-66DDFB227B76}" destId="{B2DE3941-0F9D-4848-879B-D3C8FA8A2A3A}" srcOrd="0" destOrd="0" presId="urn:microsoft.com/office/officeart/2008/layout/BendingPictureCaption"/>
    <dgm:cxn modelId="{01E1622E-A511-4B31-998D-91532BE0A248}" srcId="{7C805C18-60B0-4F6F-A6BA-F6A665D4EFFA}" destId="{F398368C-4CD6-4F18-AA0B-59CDFB4276E8}" srcOrd="3" destOrd="0" parTransId="{4301EC97-FADD-4510-B943-0A7A624F355B}" sibTransId="{0AB6EB73-5176-4C2B-8FA0-B03FFBB1806C}"/>
    <dgm:cxn modelId="{1A6688E7-F52B-453D-BE71-9E4098BB61AA}" srcId="{7C805C18-60B0-4F6F-A6BA-F6A665D4EFFA}" destId="{0E751CDE-773B-4404-B427-8AB1F0A6EB4F}" srcOrd="5" destOrd="0" parTransId="{0802DE6A-3806-4AA9-B883-DB7132A28EFF}" sibTransId="{0D3487E6-A31F-4289-B9C6-1FB51D0508A0}"/>
    <dgm:cxn modelId="{FDEA1728-32EB-437C-8DB6-A5E8C3DD31C4}" type="presOf" srcId="{F398368C-4CD6-4F18-AA0B-59CDFB4276E8}" destId="{6E5C6920-6577-4526-B6AD-1600EA6E95F8}" srcOrd="0" destOrd="0" presId="urn:microsoft.com/office/officeart/2008/layout/BendingPictureCaption"/>
    <dgm:cxn modelId="{295317BC-49A2-4C99-A02C-41DCB3E84E7A}" srcId="{7C805C18-60B0-4F6F-A6BA-F6A665D4EFFA}" destId="{2F0D846C-C1DE-4E52-8354-711FED869E59}" srcOrd="2" destOrd="0" parTransId="{DFA8571A-DB0E-4990-8C46-94C97CDA62F5}" sibTransId="{4427565D-528B-4022-8AC8-F6DAFE320EF2}"/>
    <dgm:cxn modelId="{61EB92EA-44DA-4290-87CE-259F010184CA}" type="presOf" srcId="{0E751CDE-773B-4404-B427-8AB1F0A6EB4F}" destId="{97648E54-A69B-40BA-A38E-07968AE30442}" srcOrd="0" destOrd="0" presId="urn:microsoft.com/office/officeart/2008/layout/BendingPictureCaption"/>
    <dgm:cxn modelId="{32D32226-3C9F-4444-98E9-6AFEA67456D6}" srcId="{7C805C18-60B0-4F6F-A6BA-F6A665D4EFFA}" destId="{D407A7BA-3FC3-47B5-A7B6-F632FDB11C16}" srcOrd="0" destOrd="0" parTransId="{054F8274-2EA9-4514-9577-A5E03E9462E5}" sibTransId="{0E642AE7-009C-417C-9081-4BFF7A656455}"/>
    <dgm:cxn modelId="{1A221855-611B-4653-B736-4BCCCB2490F1}" type="presOf" srcId="{D407A7BA-3FC3-47B5-A7B6-F632FDB11C16}" destId="{DE65A786-78C2-47C5-A151-B5C83567DD8C}" srcOrd="0" destOrd="0" presId="urn:microsoft.com/office/officeart/2008/layout/BendingPictureCaption"/>
    <dgm:cxn modelId="{520360EE-CDE9-4F51-943C-9D9CAD502587}" srcId="{7C805C18-60B0-4F6F-A6BA-F6A665D4EFFA}" destId="{7ED2E1AA-26C5-4550-89FA-3DD8A45A62BC}" srcOrd="4" destOrd="0" parTransId="{2103897D-D28F-44F5-A96C-50B670CC9265}" sibTransId="{31BB2EE0-027E-4D71-B090-D210E332E08F}"/>
    <dgm:cxn modelId="{2F62CA88-BEE8-492A-8C02-EF09B4B8C28F}" type="presParOf" srcId="{01C2A9B1-9106-4C5E-9E27-9096A4E89635}" destId="{0B9580E4-6C4B-4A8C-9554-9AF7BB8B7F1F}" srcOrd="0" destOrd="0" presId="urn:microsoft.com/office/officeart/2008/layout/BendingPictureCaption"/>
    <dgm:cxn modelId="{F8D16010-DA27-4FDB-B1C4-7D4CDFAE3F9E}" type="presParOf" srcId="{0B9580E4-6C4B-4A8C-9554-9AF7BB8B7F1F}" destId="{437BCB6A-5B28-44C9-BB21-4E5A132C0556}" srcOrd="0" destOrd="0" presId="urn:microsoft.com/office/officeart/2008/layout/BendingPictureCaption"/>
    <dgm:cxn modelId="{A6D179E9-8077-49C0-853D-1791C00C4056}" type="presParOf" srcId="{0B9580E4-6C4B-4A8C-9554-9AF7BB8B7F1F}" destId="{DE65A786-78C2-47C5-A151-B5C83567DD8C}" srcOrd="1" destOrd="0" presId="urn:microsoft.com/office/officeart/2008/layout/BendingPictureCaption"/>
    <dgm:cxn modelId="{569ADECA-627D-4707-AB4E-BB806EDF3607}" type="presParOf" srcId="{01C2A9B1-9106-4C5E-9E27-9096A4E89635}" destId="{FFF0B9DB-AF40-4FA4-81A8-2678AF8330CC}" srcOrd="1" destOrd="0" presId="urn:microsoft.com/office/officeart/2008/layout/BendingPictureCaption"/>
    <dgm:cxn modelId="{6BDFC61F-A6BB-4F62-9BDC-F6EA6307CE5D}" type="presParOf" srcId="{01C2A9B1-9106-4C5E-9E27-9096A4E89635}" destId="{84BCF996-3B9B-4F2A-8E11-7C24DAB6F858}" srcOrd="2" destOrd="0" presId="urn:microsoft.com/office/officeart/2008/layout/BendingPictureCaption"/>
    <dgm:cxn modelId="{61F242B7-B1DD-440F-A853-DB62E3C637E6}" type="presParOf" srcId="{84BCF996-3B9B-4F2A-8E11-7C24DAB6F858}" destId="{D23FD4D6-76FD-4BAE-A8BD-D10A4FD66370}" srcOrd="0" destOrd="0" presId="urn:microsoft.com/office/officeart/2008/layout/BendingPictureCaption"/>
    <dgm:cxn modelId="{95F8708A-F2AD-4935-B250-A8BB4DBD691D}" type="presParOf" srcId="{84BCF996-3B9B-4F2A-8E11-7C24DAB6F858}" destId="{B2DE3941-0F9D-4848-879B-D3C8FA8A2A3A}" srcOrd="1" destOrd="0" presId="urn:microsoft.com/office/officeart/2008/layout/BendingPictureCaption"/>
    <dgm:cxn modelId="{E13DD87C-73CE-454C-94DA-C99CABD0BAA4}" type="presParOf" srcId="{01C2A9B1-9106-4C5E-9E27-9096A4E89635}" destId="{F78D30EA-98E3-46E4-9E2E-D97D1426A06D}" srcOrd="3" destOrd="0" presId="urn:microsoft.com/office/officeart/2008/layout/BendingPictureCaption"/>
    <dgm:cxn modelId="{26D926B9-A80D-468F-A1AC-F89392A97D8F}" type="presParOf" srcId="{01C2A9B1-9106-4C5E-9E27-9096A4E89635}" destId="{DFC46B1C-351A-4DE1-884A-AB55C78BB024}" srcOrd="4" destOrd="0" presId="urn:microsoft.com/office/officeart/2008/layout/BendingPictureCaption"/>
    <dgm:cxn modelId="{4BCB7054-BAB9-4C2A-A583-16E80C919CCA}" type="presParOf" srcId="{DFC46B1C-351A-4DE1-884A-AB55C78BB024}" destId="{141B28A0-62E3-48F8-A717-D23A89A367BE}" srcOrd="0" destOrd="0" presId="urn:microsoft.com/office/officeart/2008/layout/BendingPictureCaption"/>
    <dgm:cxn modelId="{4FA184A5-98A4-4DBE-8888-8FC81B1349D3}" type="presParOf" srcId="{DFC46B1C-351A-4DE1-884A-AB55C78BB024}" destId="{E4428CCD-854A-46AB-AF4B-87E4C99D7838}" srcOrd="1" destOrd="0" presId="urn:microsoft.com/office/officeart/2008/layout/BendingPictureCaption"/>
    <dgm:cxn modelId="{B966149B-CC6D-41C3-B9DA-6F22493FB8C6}" type="presParOf" srcId="{01C2A9B1-9106-4C5E-9E27-9096A4E89635}" destId="{43D5A6E9-27C5-48CE-83CA-6FFF9554DB30}" srcOrd="5" destOrd="0" presId="urn:microsoft.com/office/officeart/2008/layout/BendingPictureCaption"/>
    <dgm:cxn modelId="{DFED4A0E-D3BB-4327-9A23-8F1FF49ACC1F}" type="presParOf" srcId="{01C2A9B1-9106-4C5E-9E27-9096A4E89635}" destId="{377D02E2-CF04-4A59-8B4D-DBFCE9285778}" srcOrd="6" destOrd="0" presId="urn:microsoft.com/office/officeart/2008/layout/BendingPictureCaption"/>
    <dgm:cxn modelId="{B3DCCFFF-3253-4229-B7C7-F81CC54A02B2}" type="presParOf" srcId="{377D02E2-CF04-4A59-8B4D-DBFCE9285778}" destId="{1275974D-B246-4CB9-AFE3-FE73BBD4668C}" srcOrd="0" destOrd="0" presId="urn:microsoft.com/office/officeart/2008/layout/BendingPictureCaption"/>
    <dgm:cxn modelId="{0FC641D5-2DDE-45D2-B104-8B7DD793DD39}" type="presParOf" srcId="{377D02E2-CF04-4A59-8B4D-DBFCE9285778}" destId="{6E5C6920-6577-4526-B6AD-1600EA6E95F8}" srcOrd="1" destOrd="0" presId="urn:microsoft.com/office/officeart/2008/layout/BendingPictureCaption"/>
    <dgm:cxn modelId="{464D3AA1-EBC7-4BBC-9A1B-7C9F3883AE95}" type="presParOf" srcId="{01C2A9B1-9106-4C5E-9E27-9096A4E89635}" destId="{A32C69E0-E387-44E3-90DB-1E69858E9614}" srcOrd="7" destOrd="0" presId="urn:microsoft.com/office/officeart/2008/layout/BendingPictureCaption"/>
    <dgm:cxn modelId="{922A0C62-C131-4946-AFF3-BBEB8C636009}" type="presParOf" srcId="{01C2A9B1-9106-4C5E-9E27-9096A4E89635}" destId="{90D12C9C-A44E-488C-BC07-475F6DB7F0A7}" srcOrd="8" destOrd="0" presId="urn:microsoft.com/office/officeart/2008/layout/BendingPictureCaption"/>
    <dgm:cxn modelId="{363B2AF3-411A-475E-AA3C-3D7FA73AFFAF}" type="presParOf" srcId="{90D12C9C-A44E-488C-BC07-475F6DB7F0A7}" destId="{3810E48A-96A2-4A05-8251-7F9DD041D12C}" srcOrd="0" destOrd="0" presId="urn:microsoft.com/office/officeart/2008/layout/BendingPictureCaption"/>
    <dgm:cxn modelId="{9DCE731B-94FD-4741-AF17-85E5FD40128C}" type="presParOf" srcId="{90D12C9C-A44E-488C-BC07-475F6DB7F0A7}" destId="{9B09A15E-930E-42E5-8FF0-CDD5A9CF8B8D}" srcOrd="1" destOrd="0" presId="urn:microsoft.com/office/officeart/2008/layout/BendingPictureCaption"/>
    <dgm:cxn modelId="{00AB7A21-E795-4BE8-9483-B7D664B37525}" type="presParOf" srcId="{01C2A9B1-9106-4C5E-9E27-9096A4E89635}" destId="{2BBB7279-4A87-4CF6-BEC5-4E8E47C6B911}" srcOrd="9" destOrd="0" presId="urn:microsoft.com/office/officeart/2008/layout/BendingPictureCaption"/>
    <dgm:cxn modelId="{FDE7C0A4-CADA-4167-ADA5-E46672D0AF39}" type="presParOf" srcId="{01C2A9B1-9106-4C5E-9E27-9096A4E89635}" destId="{8F4ADA5D-B377-4D6A-B249-73EEB915E2BD}" srcOrd="10" destOrd="0" presId="urn:microsoft.com/office/officeart/2008/layout/BendingPictureCaption"/>
    <dgm:cxn modelId="{932D5190-2867-434B-B9E6-D44D77951F85}" type="presParOf" srcId="{8F4ADA5D-B377-4D6A-B249-73EEB915E2BD}" destId="{C31FBA53-529F-4E84-9719-75BD73532888}" srcOrd="0" destOrd="0" presId="urn:microsoft.com/office/officeart/2008/layout/BendingPictureCaption"/>
    <dgm:cxn modelId="{790E591A-E5B9-4F2A-9C6B-582B4E14DC81}" type="presParOf" srcId="{8F4ADA5D-B377-4D6A-B249-73EEB915E2BD}" destId="{97648E54-A69B-40BA-A38E-07968AE3044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805C18-60B0-4F6F-A6BA-F6A665D4EFFA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407A7BA-3FC3-47B5-A7B6-F632FDB11C16}">
      <dgm:prSet/>
      <dgm:spPr/>
      <dgm:t>
        <a:bodyPr/>
        <a:lstStyle/>
        <a:p>
          <a:pPr rtl="0"/>
          <a:r>
            <a:rPr lang="ru-RU" b="1" dirty="0" err="1" smtClean="0"/>
            <a:t>Инфографика</a:t>
          </a:r>
          <a:endParaRPr lang="ru-RU" dirty="0"/>
        </a:p>
      </dgm:t>
    </dgm:pt>
    <dgm:pt modelId="{054F8274-2EA9-4514-9577-A5E03E9462E5}" type="parTrans" cxnId="{32D32226-3C9F-4444-98E9-6AFEA67456D6}">
      <dgm:prSet/>
      <dgm:spPr/>
      <dgm:t>
        <a:bodyPr/>
        <a:lstStyle/>
        <a:p>
          <a:endParaRPr lang="ru-RU"/>
        </a:p>
      </dgm:t>
    </dgm:pt>
    <dgm:pt modelId="{0E642AE7-009C-417C-9081-4BFF7A656455}" type="sibTrans" cxnId="{32D32226-3C9F-4444-98E9-6AFEA67456D6}">
      <dgm:prSet/>
      <dgm:spPr/>
      <dgm:t>
        <a:bodyPr/>
        <a:lstStyle/>
        <a:p>
          <a:endParaRPr lang="ru-RU"/>
        </a:p>
      </dgm:t>
    </dgm:pt>
    <dgm:pt modelId="{3E09A9BE-8D9B-4FC6-8880-66DDFB227B76}">
      <dgm:prSet/>
      <dgm:spPr/>
      <dgm:t>
        <a:bodyPr/>
        <a:lstStyle/>
        <a:p>
          <a:pPr rtl="0"/>
          <a:r>
            <a:rPr lang="ru-RU" b="1" dirty="0" smtClean="0"/>
            <a:t>Навигаторы</a:t>
          </a:r>
          <a:endParaRPr lang="ru-RU" dirty="0"/>
        </a:p>
      </dgm:t>
    </dgm:pt>
    <dgm:pt modelId="{78CA34FA-98EC-4168-BDD5-699494B4D815}" type="parTrans" cxnId="{3D55E2F5-7844-4C3B-A751-10692F814159}">
      <dgm:prSet/>
      <dgm:spPr/>
      <dgm:t>
        <a:bodyPr/>
        <a:lstStyle/>
        <a:p>
          <a:endParaRPr lang="ru-RU"/>
        </a:p>
      </dgm:t>
    </dgm:pt>
    <dgm:pt modelId="{FA924C35-C56A-452C-9EA2-3DCEFFCF4615}" type="sibTrans" cxnId="{3D55E2F5-7844-4C3B-A751-10692F814159}">
      <dgm:prSet/>
      <dgm:spPr/>
      <dgm:t>
        <a:bodyPr/>
        <a:lstStyle/>
        <a:p>
          <a:endParaRPr lang="ru-RU"/>
        </a:p>
      </dgm:t>
    </dgm:pt>
    <dgm:pt modelId="{2F0D846C-C1DE-4E52-8354-711FED869E59}">
      <dgm:prSet/>
      <dgm:spPr/>
      <dgm:t>
        <a:bodyPr/>
        <a:lstStyle/>
        <a:p>
          <a:pPr rtl="0"/>
          <a:r>
            <a:rPr lang="ru-RU" b="1" dirty="0" smtClean="0"/>
            <a:t>Интерактивные карты</a:t>
          </a:r>
          <a:endParaRPr lang="ru-RU" dirty="0"/>
        </a:p>
      </dgm:t>
    </dgm:pt>
    <dgm:pt modelId="{DFA8571A-DB0E-4990-8C46-94C97CDA62F5}" type="parTrans" cxnId="{295317BC-49A2-4C99-A02C-41DCB3E84E7A}">
      <dgm:prSet/>
      <dgm:spPr/>
      <dgm:t>
        <a:bodyPr/>
        <a:lstStyle/>
        <a:p>
          <a:endParaRPr lang="ru-RU"/>
        </a:p>
      </dgm:t>
    </dgm:pt>
    <dgm:pt modelId="{4427565D-528B-4022-8AC8-F6DAFE320EF2}" type="sibTrans" cxnId="{295317BC-49A2-4C99-A02C-41DCB3E84E7A}">
      <dgm:prSet/>
      <dgm:spPr/>
      <dgm:t>
        <a:bodyPr/>
        <a:lstStyle/>
        <a:p>
          <a:endParaRPr lang="ru-RU"/>
        </a:p>
      </dgm:t>
    </dgm:pt>
    <dgm:pt modelId="{F398368C-4CD6-4F18-AA0B-59CDFB4276E8}">
      <dgm:prSet/>
      <dgm:spPr/>
      <dgm:t>
        <a:bodyPr/>
        <a:lstStyle/>
        <a:p>
          <a:pPr rtl="0"/>
          <a:r>
            <a:rPr lang="ru-RU" b="1" dirty="0" smtClean="0"/>
            <a:t>Топ лучших</a:t>
          </a:r>
          <a:endParaRPr lang="ru-RU" dirty="0"/>
        </a:p>
      </dgm:t>
    </dgm:pt>
    <dgm:pt modelId="{4301EC97-FADD-4510-B943-0A7A624F355B}" type="parTrans" cxnId="{01E1622E-A511-4B31-998D-91532BE0A248}">
      <dgm:prSet/>
      <dgm:spPr/>
      <dgm:t>
        <a:bodyPr/>
        <a:lstStyle/>
        <a:p>
          <a:endParaRPr lang="ru-RU"/>
        </a:p>
      </dgm:t>
    </dgm:pt>
    <dgm:pt modelId="{0AB6EB73-5176-4C2B-8FA0-B03FFBB1806C}" type="sibTrans" cxnId="{01E1622E-A511-4B31-998D-91532BE0A248}">
      <dgm:prSet/>
      <dgm:spPr/>
      <dgm:t>
        <a:bodyPr/>
        <a:lstStyle/>
        <a:p>
          <a:endParaRPr lang="ru-RU"/>
        </a:p>
      </dgm:t>
    </dgm:pt>
    <dgm:pt modelId="{7ED2E1AA-26C5-4550-89FA-3DD8A45A62BC}">
      <dgm:prSet/>
      <dgm:spPr/>
      <dgm:t>
        <a:bodyPr/>
        <a:lstStyle/>
        <a:p>
          <a:pPr rtl="0"/>
          <a:r>
            <a:rPr lang="ru-RU" dirty="0" smtClean="0"/>
            <a:t>Видео </a:t>
          </a:r>
          <a:r>
            <a:rPr lang="ru-RU" dirty="0" err="1" smtClean="0"/>
            <a:t>инфографика</a:t>
          </a:r>
          <a:endParaRPr lang="ru-RU" dirty="0"/>
        </a:p>
      </dgm:t>
    </dgm:pt>
    <dgm:pt modelId="{2103897D-D28F-44F5-A96C-50B670CC9265}" type="parTrans" cxnId="{520360EE-CDE9-4F51-943C-9D9CAD502587}">
      <dgm:prSet/>
      <dgm:spPr/>
      <dgm:t>
        <a:bodyPr/>
        <a:lstStyle/>
        <a:p>
          <a:endParaRPr lang="ru-RU"/>
        </a:p>
      </dgm:t>
    </dgm:pt>
    <dgm:pt modelId="{31BB2EE0-027E-4D71-B090-D210E332E08F}" type="sibTrans" cxnId="{520360EE-CDE9-4F51-943C-9D9CAD502587}">
      <dgm:prSet/>
      <dgm:spPr/>
      <dgm:t>
        <a:bodyPr/>
        <a:lstStyle/>
        <a:p>
          <a:endParaRPr lang="ru-RU"/>
        </a:p>
      </dgm:t>
    </dgm:pt>
    <dgm:pt modelId="{0E751CDE-773B-4404-B427-8AB1F0A6EB4F}">
      <dgm:prSet/>
      <dgm:spPr/>
      <dgm:t>
        <a:bodyPr/>
        <a:lstStyle/>
        <a:p>
          <a:pPr rtl="0"/>
          <a:r>
            <a:rPr lang="ru-RU" dirty="0" smtClean="0"/>
            <a:t>Кластеры</a:t>
          </a:r>
          <a:endParaRPr lang="ru-RU" dirty="0"/>
        </a:p>
      </dgm:t>
    </dgm:pt>
    <dgm:pt modelId="{0802DE6A-3806-4AA9-B883-DB7132A28EFF}" type="parTrans" cxnId="{1A6688E7-F52B-453D-BE71-9E4098BB61AA}">
      <dgm:prSet/>
      <dgm:spPr/>
      <dgm:t>
        <a:bodyPr/>
        <a:lstStyle/>
        <a:p>
          <a:endParaRPr lang="ru-RU"/>
        </a:p>
      </dgm:t>
    </dgm:pt>
    <dgm:pt modelId="{0D3487E6-A31F-4289-B9C6-1FB51D0508A0}" type="sibTrans" cxnId="{1A6688E7-F52B-453D-BE71-9E4098BB61AA}">
      <dgm:prSet/>
      <dgm:spPr/>
      <dgm:t>
        <a:bodyPr/>
        <a:lstStyle/>
        <a:p>
          <a:endParaRPr lang="ru-RU"/>
        </a:p>
      </dgm:t>
    </dgm:pt>
    <dgm:pt modelId="{01C2A9B1-9106-4C5E-9E27-9096A4E89635}" type="pres">
      <dgm:prSet presAssocID="{7C805C18-60B0-4F6F-A6BA-F6A665D4EFFA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B9580E4-6C4B-4A8C-9554-9AF7BB8B7F1F}" type="pres">
      <dgm:prSet presAssocID="{D407A7BA-3FC3-47B5-A7B6-F632FDB11C16}" presName="composite" presStyleCnt="0"/>
      <dgm:spPr/>
    </dgm:pt>
    <dgm:pt modelId="{437BCB6A-5B28-44C9-BB21-4E5A132C0556}" type="pres">
      <dgm:prSet presAssocID="{D407A7BA-3FC3-47B5-A7B6-F632FDB11C16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65A786-78C2-47C5-A151-B5C83567DD8C}" type="pres">
      <dgm:prSet presAssocID="{D407A7BA-3FC3-47B5-A7B6-F632FDB11C16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B9DB-AF40-4FA4-81A8-2678AF8330CC}" type="pres">
      <dgm:prSet presAssocID="{0E642AE7-009C-417C-9081-4BFF7A656455}" presName="sibTrans" presStyleCnt="0"/>
      <dgm:spPr/>
    </dgm:pt>
    <dgm:pt modelId="{84BCF996-3B9B-4F2A-8E11-7C24DAB6F858}" type="pres">
      <dgm:prSet presAssocID="{3E09A9BE-8D9B-4FC6-8880-66DDFB227B76}" presName="composite" presStyleCnt="0"/>
      <dgm:spPr/>
    </dgm:pt>
    <dgm:pt modelId="{D23FD4D6-76FD-4BAE-A8BD-D10A4FD66370}" type="pres">
      <dgm:prSet presAssocID="{3E09A9BE-8D9B-4FC6-8880-66DDFB227B76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DE3941-0F9D-4848-879B-D3C8FA8A2A3A}" type="pres">
      <dgm:prSet presAssocID="{3E09A9BE-8D9B-4FC6-8880-66DDFB227B76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30EA-98E3-46E4-9E2E-D97D1426A06D}" type="pres">
      <dgm:prSet presAssocID="{FA924C35-C56A-452C-9EA2-3DCEFFCF4615}" presName="sibTrans" presStyleCnt="0"/>
      <dgm:spPr/>
    </dgm:pt>
    <dgm:pt modelId="{DFC46B1C-351A-4DE1-884A-AB55C78BB024}" type="pres">
      <dgm:prSet presAssocID="{2F0D846C-C1DE-4E52-8354-711FED869E59}" presName="composite" presStyleCnt="0"/>
      <dgm:spPr/>
    </dgm:pt>
    <dgm:pt modelId="{141B28A0-62E3-48F8-A717-D23A89A367BE}" type="pres">
      <dgm:prSet presAssocID="{2F0D846C-C1DE-4E52-8354-711FED869E59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428CCD-854A-46AB-AF4B-87E4C99D7838}" type="pres">
      <dgm:prSet presAssocID="{2F0D846C-C1DE-4E52-8354-711FED869E59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5A6E9-27C5-48CE-83CA-6FFF9554DB30}" type="pres">
      <dgm:prSet presAssocID="{4427565D-528B-4022-8AC8-F6DAFE320EF2}" presName="sibTrans" presStyleCnt="0"/>
      <dgm:spPr/>
    </dgm:pt>
    <dgm:pt modelId="{377D02E2-CF04-4A59-8B4D-DBFCE9285778}" type="pres">
      <dgm:prSet presAssocID="{F398368C-4CD6-4F18-AA0B-59CDFB4276E8}" presName="composite" presStyleCnt="0"/>
      <dgm:spPr/>
    </dgm:pt>
    <dgm:pt modelId="{1275974D-B246-4CB9-AFE3-FE73BBD4668C}" type="pres">
      <dgm:prSet presAssocID="{F398368C-4CD6-4F18-AA0B-59CDFB4276E8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E5C6920-6577-4526-B6AD-1600EA6E95F8}" type="pres">
      <dgm:prSet presAssocID="{F398368C-4CD6-4F18-AA0B-59CDFB4276E8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C69E0-E387-44E3-90DB-1E69858E9614}" type="pres">
      <dgm:prSet presAssocID="{0AB6EB73-5176-4C2B-8FA0-B03FFBB1806C}" presName="sibTrans" presStyleCnt="0"/>
      <dgm:spPr/>
    </dgm:pt>
    <dgm:pt modelId="{90D12C9C-A44E-488C-BC07-475F6DB7F0A7}" type="pres">
      <dgm:prSet presAssocID="{7ED2E1AA-26C5-4550-89FA-3DD8A45A62BC}" presName="composite" presStyleCnt="0"/>
      <dgm:spPr/>
    </dgm:pt>
    <dgm:pt modelId="{3810E48A-96A2-4A05-8251-7F9DD041D12C}" type="pres">
      <dgm:prSet presAssocID="{7ED2E1AA-26C5-4550-89FA-3DD8A45A62BC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B09A15E-930E-42E5-8FF0-CDD5A9CF8B8D}" type="pres">
      <dgm:prSet presAssocID="{7ED2E1AA-26C5-4550-89FA-3DD8A45A62BC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7279-4A87-4CF6-BEC5-4E8E47C6B911}" type="pres">
      <dgm:prSet presAssocID="{31BB2EE0-027E-4D71-B090-D210E332E08F}" presName="sibTrans" presStyleCnt="0"/>
      <dgm:spPr/>
    </dgm:pt>
    <dgm:pt modelId="{8F4ADA5D-B377-4D6A-B249-73EEB915E2BD}" type="pres">
      <dgm:prSet presAssocID="{0E751CDE-773B-4404-B427-8AB1F0A6EB4F}" presName="composite" presStyleCnt="0"/>
      <dgm:spPr/>
    </dgm:pt>
    <dgm:pt modelId="{C31FBA53-529F-4E84-9719-75BD73532888}" type="pres">
      <dgm:prSet presAssocID="{0E751CDE-773B-4404-B427-8AB1F0A6EB4F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648E54-A69B-40BA-A38E-07968AE30442}" type="pres">
      <dgm:prSet presAssocID="{0E751CDE-773B-4404-B427-8AB1F0A6EB4F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A26EF-6701-4DD9-ACC8-9DE6ED305936}" type="presOf" srcId="{2F0D846C-C1DE-4E52-8354-711FED869E59}" destId="{E4428CCD-854A-46AB-AF4B-87E4C99D7838}" srcOrd="0" destOrd="0" presId="urn:microsoft.com/office/officeart/2008/layout/BendingPictureCaption"/>
    <dgm:cxn modelId="{1CFA2C21-8EBF-42C1-ABE4-F1CD4933D2B2}" type="presOf" srcId="{0E751CDE-773B-4404-B427-8AB1F0A6EB4F}" destId="{97648E54-A69B-40BA-A38E-07968AE30442}" srcOrd="0" destOrd="0" presId="urn:microsoft.com/office/officeart/2008/layout/BendingPictureCaption"/>
    <dgm:cxn modelId="{3D55E2F5-7844-4C3B-A751-10692F814159}" srcId="{7C805C18-60B0-4F6F-A6BA-F6A665D4EFFA}" destId="{3E09A9BE-8D9B-4FC6-8880-66DDFB227B76}" srcOrd="1" destOrd="0" parTransId="{78CA34FA-98EC-4168-BDD5-699494B4D815}" sibTransId="{FA924C35-C56A-452C-9EA2-3DCEFFCF4615}"/>
    <dgm:cxn modelId="{F5C0FA6E-5916-4976-BBF4-231D64DEABB3}" type="presOf" srcId="{F398368C-4CD6-4F18-AA0B-59CDFB4276E8}" destId="{6E5C6920-6577-4526-B6AD-1600EA6E95F8}" srcOrd="0" destOrd="0" presId="urn:microsoft.com/office/officeart/2008/layout/BendingPictureCaption"/>
    <dgm:cxn modelId="{01E1622E-A511-4B31-998D-91532BE0A248}" srcId="{7C805C18-60B0-4F6F-A6BA-F6A665D4EFFA}" destId="{F398368C-4CD6-4F18-AA0B-59CDFB4276E8}" srcOrd="3" destOrd="0" parTransId="{4301EC97-FADD-4510-B943-0A7A624F355B}" sibTransId="{0AB6EB73-5176-4C2B-8FA0-B03FFBB1806C}"/>
    <dgm:cxn modelId="{8E92EB7F-ED4E-40DA-AB77-88B1B87BBB41}" type="presOf" srcId="{7C805C18-60B0-4F6F-A6BA-F6A665D4EFFA}" destId="{01C2A9B1-9106-4C5E-9E27-9096A4E89635}" srcOrd="0" destOrd="0" presId="urn:microsoft.com/office/officeart/2008/layout/BendingPictureCaption"/>
    <dgm:cxn modelId="{0FABBB75-7030-42A3-9CBF-AE9E84F9EC15}" type="presOf" srcId="{7ED2E1AA-26C5-4550-89FA-3DD8A45A62BC}" destId="{9B09A15E-930E-42E5-8FF0-CDD5A9CF8B8D}" srcOrd="0" destOrd="0" presId="urn:microsoft.com/office/officeart/2008/layout/BendingPictureCaption"/>
    <dgm:cxn modelId="{1A6688E7-F52B-453D-BE71-9E4098BB61AA}" srcId="{7C805C18-60B0-4F6F-A6BA-F6A665D4EFFA}" destId="{0E751CDE-773B-4404-B427-8AB1F0A6EB4F}" srcOrd="5" destOrd="0" parTransId="{0802DE6A-3806-4AA9-B883-DB7132A28EFF}" sibTransId="{0D3487E6-A31F-4289-B9C6-1FB51D0508A0}"/>
    <dgm:cxn modelId="{295317BC-49A2-4C99-A02C-41DCB3E84E7A}" srcId="{7C805C18-60B0-4F6F-A6BA-F6A665D4EFFA}" destId="{2F0D846C-C1DE-4E52-8354-711FED869E59}" srcOrd="2" destOrd="0" parTransId="{DFA8571A-DB0E-4990-8C46-94C97CDA62F5}" sibTransId="{4427565D-528B-4022-8AC8-F6DAFE320EF2}"/>
    <dgm:cxn modelId="{E9ED7CE6-65BA-4E6A-8DCB-E68CBDDC1AF2}" type="presOf" srcId="{D407A7BA-3FC3-47B5-A7B6-F632FDB11C16}" destId="{DE65A786-78C2-47C5-A151-B5C83567DD8C}" srcOrd="0" destOrd="0" presId="urn:microsoft.com/office/officeart/2008/layout/BendingPictureCaption"/>
    <dgm:cxn modelId="{32D32226-3C9F-4444-98E9-6AFEA67456D6}" srcId="{7C805C18-60B0-4F6F-A6BA-F6A665D4EFFA}" destId="{D407A7BA-3FC3-47B5-A7B6-F632FDB11C16}" srcOrd="0" destOrd="0" parTransId="{054F8274-2EA9-4514-9577-A5E03E9462E5}" sibTransId="{0E642AE7-009C-417C-9081-4BFF7A656455}"/>
    <dgm:cxn modelId="{B532D6B1-7365-499D-B66D-EB41461A2D1A}" type="presOf" srcId="{3E09A9BE-8D9B-4FC6-8880-66DDFB227B76}" destId="{B2DE3941-0F9D-4848-879B-D3C8FA8A2A3A}" srcOrd="0" destOrd="0" presId="urn:microsoft.com/office/officeart/2008/layout/BendingPictureCaption"/>
    <dgm:cxn modelId="{520360EE-CDE9-4F51-943C-9D9CAD502587}" srcId="{7C805C18-60B0-4F6F-A6BA-F6A665D4EFFA}" destId="{7ED2E1AA-26C5-4550-89FA-3DD8A45A62BC}" srcOrd="4" destOrd="0" parTransId="{2103897D-D28F-44F5-A96C-50B670CC9265}" sibTransId="{31BB2EE0-027E-4D71-B090-D210E332E08F}"/>
    <dgm:cxn modelId="{FAA14285-E01C-407A-83DA-283CBDE57DAB}" type="presParOf" srcId="{01C2A9B1-9106-4C5E-9E27-9096A4E89635}" destId="{0B9580E4-6C4B-4A8C-9554-9AF7BB8B7F1F}" srcOrd="0" destOrd="0" presId="urn:microsoft.com/office/officeart/2008/layout/BendingPictureCaption"/>
    <dgm:cxn modelId="{25DDB293-3E26-4FFF-878F-7CECCF0307FE}" type="presParOf" srcId="{0B9580E4-6C4B-4A8C-9554-9AF7BB8B7F1F}" destId="{437BCB6A-5B28-44C9-BB21-4E5A132C0556}" srcOrd="0" destOrd="0" presId="urn:microsoft.com/office/officeart/2008/layout/BendingPictureCaption"/>
    <dgm:cxn modelId="{63B84C97-0A0B-4156-826B-43E2B9ADBF3F}" type="presParOf" srcId="{0B9580E4-6C4B-4A8C-9554-9AF7BB8B7F1F}" destId="{DE65A786-78C2-47C5-A151-B5C83567DD8C}" srcOrd="1" destOrd="0" presId="urn:microsoft.com/office/officeart/2008/layout/BendingPictureCaption"/>
    <dgm:cxn modelId="{F66A88D0-AD6D-4D43-9EF4-C4104E264BC3}" type="presParOf" srcId="{01C2A9B1-9106-4C5E-9E27-9096A4E89635}" destId="{FFF0B9DB-AF40-4FA4-81A8-2678AF8330CC}" srcOrd="1" destOrd="0" presId="urn:microsoft.com/office/officeart/2008/layout/BendingPictureCaption"/>
    <dgm:cxn modelId="{1206F0E2-06F3-4433-8EAC-AFDD810A3F93}" type="presParOf" srcId="{01C2A9B1-9106-4C5E-9E27-9096A4E89635}" destId="{84BCF996-3B9B-4F2A-8E11-7C24DAB6F858}" srcOrd="2" destOrd="0" presId="urn:microsoft.com/office/officeart/2008/layout/BendingPictureCaption"/>
    <dgm:cxn modelId="{A17959CF-B15D-447E-9D9E-DF7E401C5344}" type="presParOf" srcId="{84BCF996-3B9B-4F2A-8E11-7C24DAB6F858}" destId="{D23FD4D6-76FD-4BAE-A8BD-D10A4FD66370}" srcOrd="0" destOrd="0" presId="urn:microsoft.com/office/officeart/2008/layout/BendingPictureCaption"/>
    <dgm:cxn modelId="{FEA53F91-3AEB-4F71-B251-7915536788A4}" type="presParOf" srcId="{84BCF996-3B9B-4F2A-8E11-7C24DAB6F858}" destId="{B2DE3941-0F9D-4848-879B-D3C8FA8A2A3A}" srcOrd="1" destOrd="0" presId="urn:microsoft.com/office/officeart/2008/layout/BendingPictureCaption"/>
    <dgm:cxn modelId="{A7D357FE-EB47-4F44-9819-5D7856B8B776}" type="presParOf" srcId="{01C2A9B1-9106-4C5E-9E27-9096A4E89635}" destId="{F78D30EA-98E3-46E4-9E2E-D97D1426A06D}" srcOrd="3" destOrd="0" presId="urn:microsoft.com/office/officeart/2008/layout/BendingPictureCaption"/>
    <dgm:cxn modelId="{88B8B4EF-35AB-4025-A047-FADA08538623}" type="presParOf" srcId="{01C2A9B1-9106-4C5E-9E27-9096A4E89635}" destId="{DFC46B1C-351A-4DE1-884A-AB55C78BB024}" srcOrd="4" destOrd="0" presId="urn:microsoft.com/office/officeart/2008/layout/BendingPictureCaption"/>
    <dgm:cxn modelId="{74783121-D1E3-4CBE-BDBD-AE2B5AC605F1}" type="presParOf" srcId="{DFC46B1C-351A-4DE1-884A-AB55C78BB024}" destId="{141B28A0-62E3-48F8-A717-D23A89A367BE}" srcOrd="0" destOrd="0" presId="urn:microsoft.com/office/officeart/2008/layout/BendingPictureCaption"/>
    <dgm:cxn modelId="{2D925827-CF31-411E-A6CF-B56105D756DB}" type="presParOf" srcId="{DFC46B1C-351A-4DE1-884A-AB55C78BB024}" destId="{E4428CCD-854A-46AB-AF4B-87E4C99D7838}" srcOrd="1" destOrd="0" presId="urn:microsoft.com/office/officeart/2008/layout/BendingPictureCaption"/>
    <dgm:cxn modelId="{DA9E9282-FE53-4853-9A04-43CB5B43EBD8}" type="presParOf" srcId="{01C2A9B1-9106-4C5E-9E27-9096A4E89635}" destId="{43D5A6E9-27C5-48CE-83CA-6FFF9554DB30}" srcOrd="5" destOrd="0" presId="urn:microsoft.com/office/officeart/2008/layout/BendingPictureCaption"/>
    <dgm:cxn modelId="{70E1FF99-24EC-4CA1-A16B-ABAFCC72ED9B}" type="presParOf" srcId="{01C2A9B1-9106-4C5E-9E27-9096A4E89635}" destId="{377D02E2-CF04-4A59-8B4D-DBFCE9285778}" srcOrd="6" destOrd="0" presId="urn:microsoft.com/office/officeart/2008/layout/BendingPictureCaption"/>
    <dgm:cxn modelId="{04E4D9E0-9834-4C20-A0C7-07D9D329242B}" type="presParOf" srcId="{377D02E2-CF04-4A59-8B4D-DBFCE9285778}" destId="{1275974D-B246-4CB9-AFE3-FE73BBD4668C}" srcOrd="0" destOrd="0" presId="urn:microsoft.com/office/officeart/2008/layout/BendingPictureCaption"/>
    <dgm:cxn modelId="{B9F0FACE-F7C9-40F2-A340-D44C0F03C878}" type="presParOf" srcId="{377D02E2-CF04-4A59-8B4D-DBFCE9285778}" destId="{6E5C6920-6577-4526-B6AD-1600EA6E95F8}" srcOrd="1" destOrd="0" presId="urn:microsoft.com/office/officeart/2008/layout/BendingPictureCaption"/>
    <dgm:cxn modelId="{CFBCFE3A-0804-4038-9CFC-208BF5A5169D}" type="presParOf" srcId="{01C2A9B1-9106-4C5E-9E27-9096A4E89635}" destId="{A32C69E0-E387-44E3-90DB-1E69858E9614}" srcOrd="7" destOrd="0" presId="urn:microsoft.com/office/officeart/2008/layout/BendingPictureCaption"/>
    <dgm:cxn modelId="{AE3272A3-49B0-4D15-9DFB-A0891B6A5CBF}" type="presParOf" srcId="{01C2A9B1-9106-4C5E-9E27-9096A4E89635}" destId="{90D12C9C-A44E-488C-BC07-475F6DB7F0A7}" srcOrd="8" destOrd="0" presId="urn:microsoft.com/office/officeart/2008/layout/BendingPictureCaption"/>
    <dgm:cxn modelId="{74307A7D-2784-410D-BF5B-0DECD84ECEA9}" type="presParOf" srcId="{90D12C9C-A44E-488C-BC07-475F6DB7F0A7}" destId="{3810E48A-96A2-4A05-8251-7F9DD041D12C}" srcOrd="0" destOrd="0" presId="urn:microsoft.com/office/officeart/2008/layout/BendingPictureCaption"/>
    <dgm:cxn modelId="{E3ECA4BD-9804-461D-AAE5-67FA38849B1A}" type="presParOf" srcId="{90D12C9C-A44E-488C-BC07-475F6DB7F0A7}" destId="{9B09A15E-930E-42E5-8FF0-CDD5A9CF8B8D}" srcOrd="1" destOrd="0" presId="urn:microsoft.com/office/officeart/2008/layout/BendingPictureCaption"/>
    <dgm:cxn modelId="{D4143C7E-6DBB-40D3-B8CC-ACF579D219A7}" type="presParOf" srcId="{01C2A9B1-9106-4C5E-9E27-9096A4E89635}" destId="{2BBB7279-4A87-4CF6-BEC5-4E8E47C6B911}" srcOrd="9" destOrd="0" presId="urn:microsoft.com/office/officeart/2008/layout/BendingPictureCaption"/>
    <dgm:cxn modelId="{834FE2AF-C1C9-4ABA-9E9F-AFD64C5714E2}" type="presParOf" srcId="{01C2A9B1-9106-4C5E-9E27-9096A4E89635}" destId="{8F4ADA5D-B377-4D6A-B249-73EEB915E2BD}" srcOrd="10" destOrd="0" presId="urn:microsoft.com/office/officeart/2008/layout/BendingPictureCaption"/>
    <dgm:cxn modelId="{1D947442-99D6-4330-8173-7CDE28956919}" type="presParOf" srcId="{8F4ADA5D-B377-4D6A-B249-73EEB915E2BD}" destId="{C31FBA53-529F-4E84-9719-75BD73532888}" srcOrd="0" destOrd="0" presId="urn:microsoft.com/office/officeart/2008/layout/BendingPictureCaption"/>
    <dgm:cxn modelId="{21E0A160-81A9-4086-AC33-8B4673C667DC}" type="presParOf" srcId="{8F4ADA5D-B377-4D6A-B249-73EEB915E2BD}" destId="{97648E54-A69B-40BA-A38E-07968AE3044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81B630-FEFB-42D9-ABB2-B436F92EEF0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71662-92FC-4A2D-89D0-486BC957043C}">
      <dgm:prSet/>
      <dgm:spPr/>
      <dgm:t>
        <a:bodyPr/>
        <a:lstStyle/>
        <a:p>
          <a:pPr rtl="0"/>
          <a:r>
            <a:rPr lang="ru-RU" b="1" dirty="0" smtClean="0"/>
            <a:t>Продвижение приоритетов</a:t>
          </a:r>
          <a:endParaRPr lang="ru-RU" b="1" dirty="0"/>
        </a:p>
      </dgm:t>
    </dgm:pt>
    <dgm:pt modelId="{E42E49F5-8167-4499-9C67-191B8D66DEFA}" type="parTrans" cxnId="{A0DBDF94-58D1-4C6B-92E7-EB8ED6B2BA50}">
      <dgm:prSet/>
      <dgm:spPr/>
      <dgm:t>
        <a:bodyPr/>
        <a:lstStyle/>
        <a:p>
          <a:endParaRPr lang="ru-RU" b="1"/>
        </a:p>
      </dgm:t>
    </dgm:pt>
    <dgm:pt modelId="{3D847711-67A5-4070-94CA-4CECF4B75E9A}" type="sibTrans" cxnId="{A0DBDF94-58D1-4C6B-92E7-EB8ED6B2BA50}">
      <dgm:prSet/>
      <dgm:spPr/>
      <dgm:t>
        <a:bodyPr/>
        <a:lstStyle/>
        <a:p>
          <a:endParaRPr lang="ru-RU" b="1"/>
        </a:p>
      </dgm:t>
    </dgm:pt>
    <dgm:pt modelId="{C4C1ECA9-3A19-4202-A416-4A9708D22B17}">
      <dgm:prSet/>
      <dgm:spPr/>
      <dgm:t>
        <a:bodyPr/>
        <a:lstStyle/>
        <a:p>
          <a:pPr rtl="0"/>
          <a:r>
            <a:rPr lang="ru-RU" b="1" dirty="0" smtClean="0"/>
            <a:t>Общественных</a:t>
          </a:r>
          <a:endParaRPr lang="ru-RU" b="1" dirty="0"/>
        </a:p>
      </dgm:t>
    </dgm:pt>
    <dgm:pt modelId="{B100F5DD-6B2B-481A-958F-DA6E943BD7C6}" type="parTrans" cxnId="{4AA79693-1296-4F28-B7FC-38AD7527A2E1}">
      <dgm:prSet/>
      <dgm:spPr/>
      <dgm:t>
        <a:bodyPr/>
        <a:lstStyle/>
        <a:p>
          <a:endParaRPr lang="ru-RU"/>
        </a:p>
      </dgm:t>
    </dgm:pt>
    <dgm:pt modelId="{2B074E88-A53D-460B-A0C8-A9EBC0C8966D}" type="sibTrans" cxnId="{4AA79693-1296-4F28-B7FC-38AD7527A2E1}">
      <dgm:prSet/>
      <dgm:spPr/>
      <dgm:t>
        <a:bodyPr/>
        <a:lstStyle/>
        <a:p>
          <a:endParaRPr lang="ru-RU"/>
        </a:p>
      </dgm:t>
    </dgm:pt>
    <dgm:pt modelId="{D99F2176-F5A8-4B8B-AA72-015D57194CE2}">
      <dgm:prSet/>
      <dgm:spPr/>
      <dgm:t>
        <a:bodyPr/>
        <a:lstStyle/>
        <a:p>
          <a:pPr rtl="0"/>
          <a:r>
            <a:rPr lang="ru-RU" b="1" dirty="0" smtClean="0"/>
            <a:t>Государственных</a:t>
          </a:r>
          <a:endParaRPr lang="ru-RU" b="1" dirty="0"/>
        </a:p>
      </dgm:t>
    </dgm:pt>
    <dgm:pt modelId="{D0D91224-0A86-46C7-9ACB-5192D8B3DCDE}" type="parTrans" cxnId="{26527AE4-93CA-4AE6-B5B1-F3C4E24F9890}">
      <dgm:prSet/>
      <dgm:spPr/>
      <dgm:t>
        <a:bodyPr/>
        <a:lstStyle/>
        <a:p>
          <a:endParaRPr lang="ru-RU"/>
        </a:p>
      </dgm:t>
    </dgm:pt>
    <dgm:pt modelId="{F1CF8AB6-237B-450B-BD24-C3B869473051}" type="sibTrans" cxnId="{26527AE4-93CA-4AE6-B5B1-F3C4E24F9890}">
      <dgm:prSet/>
      <dgm:spPr/>
      <dgm:t>
        <a:bodyPr/>
        <a:lstStyle/>
        <a:p>
          <a:endParaRPr lang="ru-RU"/>
        </a:p>
      </dgm:t>
    </dgm:pt>
    <dgm:pt modelId="{F30054D3-496D-450C-AA04-E9C87E8B2091}">
      <dgm:prSet/>
      <dgm:spPr/>
      <dgm:t>
        <a:bodyPr/>
        <a:lstStyle/>
        <a:p>
          <a:pPr rtl="0"/>
          <a:r>
            <a:rPr lang="ru-RU" b="1" dirty="0" smtClean="0"/>
            <a:t>…</a:t>
          </a:r>
          <a:endParaRPr lang="ru-RU" b="1" dirty="0"/>
        </a:p>
      </dgm:t>
    </dgm:pt>
    <dgm:pt modelId="{B47738A6-8DA9-44FF-9E52-E67504961DEE}" type="parTrans" cxnId="{F906BAE7-9D0D-4F27-B550-059B04C61627}">
      <dgm:prSet/>
      <dgm:spPr/>
      <dgm:t>
        <a:bodyPr/>
        <a:lstStyle/>
        <a:p>
          <a:endParaRPr lang="ru-RU"/>
        </a:p>
      </dgm:t>
    </dgm:pt>
    <dgm:pt modelId="{D3F387AA-B0B5-4E2B-BEFC-3DC217FC9461}" type="sibTrans" cxnId="{F906BAE7-9D0D-4F27-B550-059B04C61627}">
      <dgm:prSet/>
      <dgm:spPr/>
      <dgm:t>
        <a:bodyPr/>
        <a:lstStyle/>
        <a:p>
          <a:endParaRPr lang="ru-RU"/>
        </a:p>
      </dgm:t>
    </dgm:pt>
    <dgm:pt modelId="{42FC23D3-68ED-442E-B7C4-0DB633140BD2}" type="pres">
      <dgm:prSet presAssocID="{5181B630-FEFB-42D9-ABB2-B436F92EE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78E583-C46A-4C90-A2B7-5688064DD084}" type="pres">
      <dgm:prSet presAssocID="{5FA71662-92FC-4A2D-89D0-486BC95704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3B642-A3A5-47DD-8FB0-FD4A436BAFFC}" type="pres">
      <dgm:prSet presAssocID="{5FA71662-92FC-4A2D-89D0-486BC95704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BDF94-58D1-4C6B-92E7-EB8ED6B2BA50}" srcId="{5181B630-FEFB-42D9-ABB2-B436F92EEF0C}" destId="{5FA71662-92FC-4A2D-89D0-486BC957043C}" srcOrd="0" destOrd="0" parTransId="{E42E49F5-8167-4499-9C67-191B8D66DEFA}" sibTransId="{3D847711-67A5-4070-94CA-4CECF4B75E9A}"/>
    <dgm:cxn modelId="{73B54477-1594-4698-ACE0-0DE0DF47D44A}" type="presOf" srcId="{5181B630-FEFB-42D9-ABB2-B436F92EEF0C}" destId="{42FC23D3-68ED-442E-B7C4-0DB633140BD2}" srcOrd="0" destOrd="0" presId="urn:microsoft.com/office/officeart/2005/8/layout/vList2"/>
    <dgm:cxn modelId="{4AA79693-1296-4F28-B7FC-38AD7527A2E1}" srcId="{5FA71662-92FC-4A2D-89D0-486BC957043C}" destId="{C4C1ECA9-3A19-4202-A416-4A9708D22B17}" srcOrd="1" destOrd="0" parTransId="{B100F5DD-6B2B-481A-958F-DA6E943BD7C6}" sibTransId="{2B074E88-A53D-460B-A0C8-A9EBC0C8966D}"/>
    <dgm:cxn modelId="{418F0922-9F5A-418F-91A0-CE6E022C03BD}" type="presOf" srcId="{5FA71662-92FC-4A2D-89D0-486BC957043C}" destId="{C578E583-C46A-4C90-A2B7-5688064DD084}" srcOrd="0" destOrd="0" presId="urn:microsoft.com/office/officeart/2005/8/layout/vList2"/>
    <dgm:cxn modelId="{F589716C-558B-4C27-9F0E-0341722FD25B}" type="presOf" srcId="{C4C1ECA9-3A19-4202-A416-4A9708D22B17}" destId="{30C3B642-A3A5-47DD-8FB0-FD4A436BAFFC}" srcOrd="0" destOrd="1" presId="urn:microsoft.com/office/officeart/2005/8/layout/vList2"/>
    <dgm:cxn modelId="{26527AE4-93CA-4AE6-B5B1-F3C4E24F9890}" srcId="{5FA71662-92FC-4A2D-89D0-486BC957043C}" destId="{D99F2176-F5A8-4B8B-AA72-015D57194CE2}" srcOrd="0" destOrd="0" parTransId="{D0D91224-0A86-46C7-9ACB-5192D8B3DCDE}" sibTransId="{F1CF8AB6-237B-450B-BD24-C3B869473051}"/>
    <dgm:cxn modelId="{F906BAE7-9D0D-4F27-B550-059B04C61627}" srcId="{5FA71662-92FC-4A2D-89D0-486BC957043C}" destId="{F30054D3-496D-450C-AA04-E9C87E8B2091}" srcOrd="2" destOrd="0" parTransId="{B47738A6-8DA9-44FF-9E52-E67504961DEE}" sibTransId="{D3F387AA-B0B5-4E2B-BEFC-3DC217FC9461}"/>
    <dgm:cxn modelId="{CA60707A-BE39-49A2-A7B6-2363F2A6EAE5}" type="presOf" srcId="{F30054D3-496D-450C-AA04-E9C87E8B2091}" destId="{30C3B642-A3A5-47DD-8FB0-FD4A436BAFFC}" srcOrd="0" destOrd="2" presId="urn:microsoft.com/office/officeart/2005/8/layout/vList2"/>
    <dgm:cxn modelId="{907A6FA8-0698-4981-B3FA-A3E937E41FF6}" type="presOf" srcId="{D99F2176-F5A8-4B8B-AA72-015D57194CE2}" destId="{30C3B642-A3A5-47DD-8FB0-FD4A436BAFFC}" srcOrd="0" destOrd="0" presId="urn:microsoft.com/office/officeart/2005/8/layout/vList2"/>
    <dgm:cxn modelId="{A9A1C60F-8563-4F68-BA64-C1EA845CA812}" type="presParOf" srcId="{42FC23D3-68ED-442E-B7C4-0DB633140BD2}" destId="{C578E583-C46A-4C90-A2B7-5688064DD084}" srcOrd="0" destOrd="0" presId="urn:microsoft.com/office/officeart/2005/8/layout/vList2"/>
    <dgm:cxn modelId="{A123CD57-5578-476D-86BB-7EDE2E9C8D6C}" type="presParOf" srcId="{42FC23D3-68ED-442E-B7C4-0DB633140BD2}" destId="{30C3B642-A3A5-47DD-8FB0-FD4A436BAF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81B630-FEFB-42D9-ABB2-B436F92EEF0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52594-062E-44E5-8232-8473C0DF3015}">
      <dgm:prSet/>
      <dgm:spPr/>
      <dgm:t>
        <a:bodyPr/>
        <a:lstStyle/>
        <a:p>
          <a:pPr rtl="0"/>
          <a:r>
            <a:rPr lang="ru-RU" b="1" dirty="0" smtClean="0"/>
            <a:t>Мотивация к развитию</a:t>
          </a:r>
          <a:endParaRPr lang="ru-RU" b="1" dirty="0"/>
        </a:p>
      </dgm:t>
    </dgm:pt>
    <dgm:pt modelId="{B20811BD-D6B1-4258-913B-2A2AC91C08C4}" type="parTrans" cxnId="{3E8593CB-4790-4B2B-A764-CEDA75A0A789}">
      <dgm:prSet/>
      <dgm:spPr/>
      <dgm:t>
        <a:bodyPr/>
        <a:lstStyle/>
        <a:p>
          <a:endParaRPr lang="ru-RU" b="1"/>
        </a:p>
      </dgm:t>
    </dgm:pt>
    <dgm:pt modelId="{B672FB0B-D1FF-4007-897E-71F324F5B5FC}" type="sibTrans" cxnId="{3E8593CB-4790-4B2B-A764-CEDA75A0A789}">
      <dgm:prSet/>
      <dgm:spPr/>
      <dgm:t>
        <a:bodyPr/>
        <a:lstStyle/>
        <a:p>
          <a:endParaRPr lang="ru-RU" b="1"/>
        </a:p>
      </dgm:t>
    </dgm:pt>
    <dgm:pt modelId="{42FC23D3-68ED-442E-B7C4-0DB633140BD2}" type="pres">
      <dgm:prSet presAssocID="{5181B630-FEFB-42D9-ABB2-B436F92EE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16C9-F7F8-41DC-B254-B6D01194A999}" type="pres">
      <dgm:prSet presAssocID="{08352594-062E-44E5-8232-8473C0DF3015}" presName="parentText" presStyleLbl="node1" presStyleIdx="0" presStyleCnt="1" custLinFactNeighborY="2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37E95-1222-48F4-926A-B88C0B17F420}" type="presOf" srcId="{08352594-062E-44E5-8232-8473C0DF3015}" destId="{29D916C9-F7F8-41DC-B254-B6D01194A999}" srcOrd="0" destOrd="0" presId="urn:microsoft.com/office/officeart/2005/8/layout/vList2"/>
    <dgm:cxn modelId="{3E8593CB-4790-4B2B-A764-CEDA75A0A789}" srcId="{5181B630-FEFB-42D9-ABB2-B436F92EEF0C}" destId="{08352594-062E-44E5-8232-8473C0DF3015}" srcOrd="0" destOrd="0" parTransId="{B20811BD-D6B1-4258-913B-2A2AC91C08C4}" sibTransId="{B672FB0B-D1FF-4007-897E-71F324F5B5FC}"/>
    <dgm:cxn modelId="{530B6348-CF1B-447B-A127-820E8D9B952B}" type="presOf" srcId="{5181B630-FEFB-42D9-ABB2-B436F92EEF0C}" destId="{42FC23D3-68ED-442E-B7C4-0DB633140BD2}" srcOrd="0" destOrd="0" presId="urn:microsoft.com/office/officeart/2005/8/layout/vList2"/>
    <dgm:cxn modelId="{AB55DFE2-2040-4647-986D-363FDE8FC989}" type="presParOf" srcId="{42FC23D3-68ED-442E-B7C4-0DB633140BD2}" destId="{29D916C9-F7F8-41DC-B254-B6D01194A9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5235-1BF0-4DA3-903A-4DD9E7198EBF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77B060-216B-4C7B-A267-D16C76F5C019}">
      <dsp:nvSpPr>
        <dsp:cNvPr id="0" name=""/>
        <dsp:cNvSpPr/>
      </dsp:nvSpPr>
      <dsp:spPr>
        <a:xfrm>
          <a:off x="0" y="0"/>
          <a:ext cx="8280920" cy="31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Выстраивание от лучших к худшим – «</a:t>
          </a:r>
          <a:r>
            <a:rPr lang="ru-RU" sz="1600" b="1" i="1" kern="1200" dirty="0" smtClean="0">
              <a:solidFill>
                <a:srgbClr val="C00000"/>
              </a:solidFill>
            </a:rPr>
            <a:t>ранжирование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0" y="0"/>
        <a:ext cx="8280920" cy="315478"/>
      </dsp:txXfrm>
    </dsp:sp>
    <dsp:sp modelId="{3FD55540-CD52-477F-9C3A-B1D9E20C11D7}">
      <dsp:nvSpPr>
        <dsp:cNvPr id="0" name=""/>
        <dsp:cNvSpPr/>
      </dsp:nvSpPr>
      <dsp:spPr>
        <a:xfrm>
          <a:off x="0" y="315478"/>
          <a:ext cx="828092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47F003-20AB-4BA6-BBA2-6E6A17DB23EF}">
      <dsp:nvSpPr>
        <dsp:cNvPr id="0" name=""/>
        <dsp:cNvSpPr/>
      </dsp:nvSpPr>
      <dsp:spPr>
        <a:xfrm>
          <a:off x="0" y="315478"/>
          <a:ext cx="8280920" cy="31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Набор данных (профиль) для пользовательского конструирования (навигации) – «</a:t>
          </a:r>
          <a:r>
            <a:rPr lang="ru-RU" sz="1600" b="1" i="1" kern="1200" dirty="0" err="1" smtClean="0">
              <a:solidFill>
                <a:srgbClr val="C00000"/>
              </a:solidFill>
            </a:rPr>
            <a:t>ренкинг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0" y="315478"/>
        <a:ext cx="8280920" cy="315478"/>
      </dsp:txXfrm>
    </dsp:sp>
    <dsp:sp modelId="{83C33AB3-4D12-4958-84BC-A7D0E06B6282}">
      <dsp:nvSpPr>
        <dsp:cNvPr id="0" name=""/>
        <dsp:cNvSpPr/>
      </dsp:nvSpPr>
      <dsp:spPr>
        <a:xfrm>
          <a:off x="0" y="630957"/>
          <a:ext cx="828092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11BC24-B614-4C8E-86A1-5FB24B720EBF}">
      <dsp:nvSpPr>
        <dsp:cNvPr id="0" name=""/>
        <dsp:cNvSpPr/>
      </dsp:nvSpPr>
      <dsp:spPr>
        <a:xfrm>
          <a:off x="0" y="630957"/>
          <a:ext cx="8280920" cy="31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Распределение по группам – «</a:t>
          </a:r>
          <a:r>
            <a:rPr lang="ru-RU" sz="1600" b="1" i="1" kern="1200" dirty="0" smtClean="0">
              <a:solidFill>
                <a:srgbClr val="C00000"/>
              </a:solidFill>
            </a:rPr>
            <a:t>таблицы лиг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0" y="630957"/>
        <a:ext cx="8280920" cy="315478"/>
      </dsp:txXfrm>
    </dsp:sp>
    <dsp:sp modelId="{67B77611-5A1D-4BEC-9355-BE9D6976704A}">
      <dsp:nvSpPr>
        <dsp:cNvPr id="0" name=""/>
        <dsp:cNvSpPr/>
      </dsp:nvSpPr>
      <dsp:spPr>
        <a:xfrm>
          <a:off x="0" y="946435"/>
          <a:ext cx="828092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98832-5942-4117-BFEE-8AE67E9E9642}">
      <dsp:nvSpPr>
        <dsp:cNvPr id="0" name=""/>
        <dsp:cNvSpPr/>
      </dsp:nvSpPr>
      <dsp:spPr>
        <a:xfrm>
          <a:off x="0" y="946435"/>
          <a:ext cx="8280920" cy="31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Выделение только группы лучших – «</a:t>
          </a:r>
          <a:r>
            <a:rPr lang="ru-RU" sz="1600" b="1" i="1" kern="1200" dirty="0" smtClean="0">
              <a:solidFill>
                <a:srgbClr val="C00000"/>
              </a:solidFill>
            </a:rPr>
            <a:t>топ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0" y="946435"/>
        <a:ext cx="8280920" cy="315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2F3F-0831-437E-A815-B3E415C06722}">
      <dsp:nvSpPr>
        <dsp:cNvPr id="0" name=""/>
        <dsp:cNvSpPr/>
      </dsp:nvSpPr>
      <dsp:spPr>
        <a:xfrm>
          <a:off x="0" y="38513"/>
          <a:ext cx="2376264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репутации</a:t>
          </a:r>
          <a:endParaRPr lang="ru-RU" sz="2400" b="1" kern="1200" dirty="0"/>
        </a:p>
      </dsp:txBody>
      <dsp:txXfrm>
        <a:off x="46606" y="85119"/>
        <a:ext cx="2283052" cy="861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2F3F-0831-437E-A815-B3E415C06722}">
      <dsp:nvSpPr>
        <dsp:cNvPr id="0" name=""/>
        <dsp:cNvSpPr/>
      </dsp:nvSpPr>
      <dsp:spPr>
        <a:xfrm>
          <a:off x="0" y="18623"/>
          <a:ext cx="2376264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Инструмент управления?</a:t>
          </a:r>
          <a:endParaRPr lang="ru-RU" sz="2500" b="1" kern="1200" dirty="0"/>
        </a:p>
      </dsp:txBody>
      <dsp:txXfrm>
        <a:off x="48547" y="67170"/>
        <a:ext cx="2279170" cy="8974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83F0-0C61-4916-8637-A5708451524C}">
      <dsp:nvSpPr>
        <dsp:cNvPr id="0" name=""/>
        <dsp:cNvSpPr/>
      </dsp:nvSpPr>
      <dsp:spPr>
        <a:xfrm>
          <a:off x="0" y="47067"/>
          <a:ext cx="5623748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Действия, принимаемые в субъектах РФ по результатам НОКО (в </a:t>
          </a:r>
          <a:r>
            <a:rPr lang="ru-RU" sz="2400" kern="1200" dirty="0" err="1" smtClean="0"/>
            <a:t>т.ч</a:t>
          </a:r>
          <a:r>
            <a:rPr lang="ru-RU" sz="2400" kern="1200" dirty="0" smtClean="0"/>
            <a:t>. рейтингов)*:</a:t>
          </a:r>
          <a:endParaRPr lang="ru-RU" sz="2400" kern="1200" dirty="0"/>
        </a:p>
      </dsp:txBody>
      <dsp:txXfrm>
        <a:off x="46606" y="93673"/>
        <a:ext cx="5530536" cy="861507"/>
      </dsp:txXfrm>
    </dsp:sp>
    <dsp:sp modelId="{188BA36C-2C82-4DB5-ADB3-1C6952E126D8}">
      <dsp:nvSpPr>
        <dsp:cNvPr id="0" name=""/>
        <dsp:cNvSpPr/>
      </dsp:nvSpPr>
      <dsp:spPr>
        <a:xfrm>
          <a:off x="0" y="1001787"/>
          <a:ext cx="5623748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5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3">
                  <a:lumMod val="50000"/>
                </a:schemeClr>
              </a:solidFill>
            </a:rPr>
            <a:t>Разработка комплекса мер, планов по повышению качества работы</a:t>
          </a:r>
          <a:endParaRPr lang="ru-RU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accent3">
                  <a:lumMod val="50000"/>
                </a:schemeClr>
              </a:solidFill>
            </a:rPr>
            <a:t>Выработка рекомендаций и поручений</a:t>
          </a:r>
          <a:endParaRPr lang="ru-RU" sz="190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b="0" kern="1200" dirty="0" smtClean="0">
              <a:solidFill>
                <a:schemeClr val="accent3">
                  <a:lumMod val="50000"/>
                </a:schemeClr>
              </a:solidFill>
            </a:rPr>
            <a:t>«Мероприятия стимулирующего характера»</a:t>
          </a:r>
          <a:endParaRPr lang="ru-RU" sz="1900" b="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Реорганизация путем присоединения «слабых» к «сильным»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Смена руководителей в «слабых» ОО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Обмен опытом с «лучшими»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Обучение по вопросам повышения качества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b="0" kern="1200" dirty="0" smtClean="0">
              <a:solidFill>
                <a:srgbClr val="0070C0"/>
              </a:solidFill>
            </a:rPr>
            <a:t>Реконструкция помещений</a:t>
          </a:r>
          <a:endParaRPr lang="ru-RU" sz="1900" b="0" kern="1200" dirty="0">
            <a:solidFill>
              <a:srgbClr val="0070C0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b="0" kern="1200" dirty="0" smtClean="0">
              <a:solidFill>
                <a:srgbClr val="0070C0"/>
              </a:solidFill>
            </a:rPr>
            <a:t>Совершенствование материально-технической базы организаций </a:t>
          </a:r>
          <a:endParaRPr lang="ru-RU" sz="1900" b="0" kern="1200" dirty="0">
            <a:solidFill>
              <a:srgbClr val="0070C0"/>
            </a:solidFill>
          </a:endParaRPr>
        </a:p>
      </dsp:txBody>
      <dsp:txXfrm>
        <a:off x="0" y="1001787"/>
        <a:ext cx="5623748" cy="3775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4135-77A4-44F2-BD8A-B8E119C3C689}">
      <dsp:nvSpPr>
        <dsp:cNvPr id="0" name=""/>
        <dsp:cNvSpPr/>
      </dsp:nvSpPr>
      <dsp:spPr>
        <a:xfrm rot="21365981">
          <a:off x="2287378" y="1931811"/>
          <a:ext cx="2361102" cy="236110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Множествен-</a:t>
          </a:r>
          <a:r>
            <a:rPr lang="ru-RU" sz="1800" b="1" kern="1200" dirty="0" err="1" smtClean="0"/>
            <a:t>ность</a:t>
          </a:r>
          <a:r>
            <a:rPr lang="ru-RU" sz="1800" b="1" kern="1200" dirty="0" smtClean="0"/>
            <a:t> рейтингов</a:t>
          </a: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760661" y="2484936"/>
        <a:ext cx="1411728" cy="1213655"/>
      </dsp:txXfrm>
    </dsp:sp>
    <dsp:sp modelId="{2D122E87-383D-4E64-8A0F-6A0D1EAED6C7}">
      <dsp:nvSpPr>
        <dsp:cNvPr id="0" name=""/>
        <dsp:cNvSpPr/>
      </dsp:nvSpPr>
      <dsp:spPr>
        <a:xfrm rot="20957962">
          <a:off x="2647682" y="3408382"/>
          <a:ext cx="1948888" cy="627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</a:rPr>
            <a:t>«Однобокость» информации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666062" y="3426762"/>
        <a:ext cx="1912128" cy="590773"/>
      </dsp:txXfrm>
    </dsp:sp>
    <dsp:sp modelId="{7F9513D5-7C74-4331-8227-8CF5F9781864}">
      <dsp:nvSpPr>
        <dsp:cNvPr id="0" name=""/>
        <dsp:cNvSpPr/>
      </dsp:nvSpPr>
      <dsp:spPr>
        <a:xfrm rot="21348471">
          <a:off x="467551" y="1152132"/>
          <a:ext cx="2237209" cy="216036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Ренкинги</a:t>
          </a:r>
          <a:r>
            <a:rPr lang="ru-RU" sz="1800" b="1" kern="1200" dirty="0" smtClean="0"/>
            <a:t>, базы данных</a:t>
          </a:r>
          <a:endParaRPr lang="ru-RU" sz="1800" b="1" kern="1200" dirty="0"/>
        </a:p>
      </dsp:txBody>
      <dsp:txXfrm>
        <a:off x="1022600" y="1699298"/>
        <a:ext cx="1127111" cy="1066034"/>
      </dsp:txXfrm>
    </dsp:sp>
    <dsp:sp modelId="{7B5F06ED-EEBE-4828-AB3D-3FCC0DDE6736}">
      <dsp:nvSpPr>
        <dsp:cNvPr id="0" name=""/>
        <dsp:cNvSpPr/>
      </dsp:nvSpPr>
      <dsp:spPr>
        <a:xfrm rot="539256">
          <a:off x="355567" y="2664301"/>
          <a:ext cx="1502519" cy="70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ctr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«Чужие приоритеты» 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76090" y="2684824"/>
        <a:ext cx="1461473" cy="659654"/>
      </dsp:txXfrm>
    </dsp:sp>
    <dsp:sp modelId="{354F4F10-202D-48CB-9F72-EAD93DC5F9D8}">
      <dsp:nvSpPr>
        <dsp:cNvPr id="0" name=""/>
        <dsp:cNvSpPr/>
      </dsp:nvSpPr>
      <dsp:spPr>
        <a:xfrm rot="21376809">
          <a:off x="1972632" y="189063"/>
          <a:ext cx="1682471" cy="1682471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Контекс-туализа-ция</a:t>
          </a:r>
          <a:endParaRPr lang="ru-RU" sz="1800" b="1" kern="1200" dirty="0"/>
        </a:p>
      </dsp:txBody>
      <dsp:txXfrm rot="-20700000">
        <a:off x="2341647" y="558078"/>
        <a:ext cx="944441" cy="944441"/>
      </dsp:txXfrm>
    </dsp:sp>
    <dsp:sp modelId="{6EC10CB2-193F-4F5F-9451-523D9FDD3516}">
      <dsp:nvSpPr>
        <dsp:cNvPr id="0" name=""/>
        <dsp:cNvSpPr/>
      </dsp:nvSpPr>
      <dsp:spPr>
        <a:xfrm>
          <a:off x="3308721" y="432051"/>
          <a:ext cx="1479305" cy="8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7030A0"/>
              </a:solidFill>
            </a:rPr>
            <a:t>   </a:t>
          </a:r>
          <a:r>
            <a:rPr lang="ru-RU" sz="1600" b="1" kern="1200" dirty="0" smtClean="0">
              <a:solidFill>
                <a:srgbClr val="7030A0"/>
              </a:solidFill>
            </a:rPr>
            <a:t>«Всех под одну гребенку»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3333987" y="457317"/>
        <a:ext cx="1428773" cy="812115"/>
      </dsp:txXfrm>
    </dsp:sp>
    <dsp:sp modelId="{832EC9B0-FFA0-4582-89CD-5B377F72F075}">
      <dsp:nvSpPr>
        <dsp:cNvPr id="0" name=""/>
        <dsp:cNvSpPr/>
      </dsp:nvSpPr>
      <dsp:spPr>
        <a:xfrm>
          <a:off x="2106907" y="1574910"/>
          <a:ext cx="3022211" cy="3022211"/>
        </a:xfrm>
        <a:prstGeom prst="circularArrow">
          <a:avLst>
            <a:gd name="adj1" fmla="val 4688"/>
            <a:gd name="adj2" fmla="val 299029"/>
            <a:gd name="adj3" fmla="val 2518527"/>
            <a:gd name="adj4" fmla="val 1585619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7D536D-3983-4E13-9970-F1F31A439633}">
      <dsp:nvSpPr>
        <dsp:cNvPr id="0" name=""/>
        <dsp:cNvSpPr/>
      </dsp:nvSpPr>
      <dsp:spPr>
        <a:xfrm>
          <a:off x="179508" y="1044528"/>
          <a:ext cx="2195825" cy="21958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1D1EB4-1FE2-492B-9616-24263F488D30}">
      <dsp:nvSpPr>
        <dsp:cNvPr id="0" name=""/>
        <dsp:cNvSpPr/>
      </dsp:nvSpPr>
      <dsp:spPr>
        <a:xfrm rot="572098">
          <a:off x="1628384" y="-108289"/>
          <a:ext cx="2367542" cy="23675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6CF58-8009-4B76-A983-9241D72E74F2}">
      <dsp:nvSpPr>
        <dsp:cNvPr id="0" name=""/>
        <dsp:cNvSpPr/>
      </dsp:nvSpPr>
      <dsp:spPr>
        <a:xfrm>
          <a:off x="0" y="34166"/>
          <a:ext cx="3240360" cy="10740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Использование результатов ЛПР</a:t>
          </a:r>
          <a:endParaRPr lang="ru-RU" sz="2700" b="1" kern="1200" dirty="0"/>
        </a:p>
      </dsp:txBody>
      <dsp:txXfrm>
        <a:off x="52431" y="86597"/>
        <a:ext cx="3135498" cy="969198"/>
      </dsp:txXfrm>
    </dsp:sp>
    <dsp:sp modelId="{058B910F-6638-4313-910A-822C1A5ED705}">
      <dsp:nvSpPr>
        <dsp:cNvPr id="0" name=""/>
        <dsp:cNvSpPr/>
      </dsp:nvSpPr>
      <dsp:spPr>
        <a:xfrm>
          <a:off x="0" y="1108226"/>
          <a:ext cx="324036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1" tIns="34290" rIns="192024" bIns="34290" numCol="1" spcCol="1270" anchor="t" anchorCtr="0">
          <a:noAutofit/>
        </a:bodyPr>
        <a:lstStyle/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Чиновники</a:t>
          </a:r>
          <a:endParaRPr lang="ru-RU" sz="2100" kern="1200" dirty="0"/>
        </a:p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Руководители ОО</a:t>
          </a:r>
          <a:endParaRPr lang="ru-RU" sz="2100" kern="1200" dirty="0"/>
        </a:p>
        <a:p>
          <a:pPr marL="228600" lvl="1" indent="-228600" algn="ctr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Родители</a:t>
          </a:r>
          <a:endParaRPr lang="ru-RU" sz="2100" kern="1200" dirty="0"/>
        </a:p>
      </dsp:txBody>
      <dsp:txXfrm>
        <a:off x="0" y="1108226"/>
        <a:ext cx="3240360" cy="10898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4A9B9-CF42-41EB-A2B5-FAAF14FC3D1B}">
      <dsp:nvSpPr>
        <dsp:cNvPr id="0" name=""/>
        <dsp:cNvSpPr/>
      </dsp:nvSpPr>
      <dsp:spPr>
        <a:xfrm>
          <a:off x="81933" y="650418"/>
          <a:ext cx="1158474" cy="38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Открытость </a:t>
          </a:r>
          <a:endParaRPr lang="ru-RU" sz="1600" b="1" kern="1200" dirty="0"/>
        </a:p>
      </dsp:txBody>
      <dsp:txXfrm>
        <a:off x="81933" y="650418"/>
        <a:ext cx="1158474" cy="381770"/>
      </dsp:txXfrm>
    </dsp:sp>
    <dsp:sp modelId="{D3A04CF8-E57D-4DFE-A858-0976E028532D}">
      <dsp:nvSpPr>
        <dsp:cNvPr id="0" name=""/>
        <dsp:cNvSpPr/>
      </dsp:nvSpPr>
      <dsp:spPr>
        <a:xfrm>
          <a:off x="80616" y="534307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7945B8-BB05-49BE-9EEF-C844A5992988}">
      <dsp:nvSpPr>
        <dsp:cNvPr id="0" name=""/>
        <dsp:cNvSpPr/>
      </dsp:nvSpPr>
      <dsp:spPr>
        <a:xfrm>
          <a:off x="145122" y="405295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"/>
                <a:satOff val="2212"/>
                <a:lumOff val="479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1F01D3-9A5A-4A5C-8C7F-BAA74A88AFAA}">
      <dsp:nvSpPr>
        <dsp:cNvPr id="0" name=""/>
        <dsp:cNvSpPr/>
      </dsp:nvSpPr>
      <dsp:spPr>
        <a:xfrm>
          <a:off x="299937" y="431098"/>
          <a:ext cx="144809" cy="144809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77FA97-B6DA-46A0-9BC6-C7371244AE83}">
      <dsp:nvSpPr>
        <dsp:cNvPr id="0" name=""/>
        <dsp:cNvSpPr/>
      </dsp:nvSpPr>
      <dsp:spPr>
        <a:xfrm>
          <a:off x="428949" y="289185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A3DF4E-9CB4-412A-A075-3CB1185A38B8}">
      <dsp:nvSpPr>
        <dsp:cNvPr id="0" name=""/>
        <dsp:cNvSpPr/>
      </dsp:nvSpPr>
      <dsp:spPr>
        <a:xfrm>
          <a:off x="596664" y="237580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13C694-9AB6-485E-8FE3-B59EA9DEAA17}">
      <dsp:nvSpPr>
        <dsp:cNvPr id="0" name=""/>
        <dsp:cNvSpPr/>
      </dsp:nvSpPr>
      <dsp:spPr>
        <a:xfrm>
          <a:off x="803083" y="327888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tint val="50000"/>
                <a:satMod val="300000"/>
              </a:schemeClr>
            </a:gs>
            <a:gs pos="35000">
              <a:schemeClr val="accent5">
                <a:hueOff val="-2759410"/>
                <a:satOff val="11059"/>
                <a:lumOff val="2397"/>
                <a:alphaOff val="0"/>
                <a:tint val="37000"/>
                <a:satMod val="30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73ABEF-E96B-4AEE-BA97-E599CAA45287}">
      <dsp:nvSpPr>
        <dsp:cNvPr id="0" name=""/>
        <dsp:cNvSpPr/>
      </dsp:nvSpPr>
      <dsp:spPr>
        <a:xfrm>
          <a:off x="932095" y="392394"/>
          <a:ext cx="144809" cy="14480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68291A-1042-433E-80EE-5BEA04C8D1DF}">
      <dsp:nvSpPr>
        <dsp:cNvPr id="0" name=""/>
        <dsp:cNvSpPr/>
      </dsp:nvSpPr>
      <dsp:spPr>
        <a:xfrm>
          <a:off x="1112712" y="534307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tint val="50000"/>
                <a:satMod val="300000"/>
              </a:schemeClr>
            </a:gs>
            <a:gs pos="35000">
              <a:schemeClr val="accent5">
                <a:hueOff val="-3863174"/>
                <a:satOff val="15482"/>
                <a:lumOff val="3355"/>
                <a:alphaOff val="0"/>
                <a:tint val="37000"/>
                <a:satMod val="30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C29EFC-C1C1-4AAC-AB1D-CECEA7B4AA71}">
      <dsp:nvSpPr>
        <dsp:cNvPr id="0" name=""/>
        <dsp:cNvSpPr/>
      </dsp:nvSpPr>
      <dsp:spPr>
        <a:xfrm>
          <a:off x="1190119" y="676220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27D3A0-1903-4448-A785-01884E520E54}">
      <dsp:nvSpPr>
        <dsp:cNvPr id="0" name=""/>
        <dsp:cNvSpPr/>
      </dsp:nvSpPr>
      <dsp:spPr>
        <a:xfrm>
          <a:off x="519257" y="405295"/>
          <a:ext cx="236960" cy="23696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23AB7A-806D-4BFE-BA65-049AF7E80757}">
      <dsp:nvSpPr>
        <dsp:cNvPr id="0" name=""/>
        <dsp:cNvSpPr/>
      </dsp:nvSpPr>
      <dsp:spPr>
        <a:xfrm>
          <a:off x="16110" y="895541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DE2D44-1977-4789-90B9-A35970D1CAF4}">
      <dsp:nvSpPr>
        <dsp:cNvPr id="0" name=""/>
        <dsp:cNvSpPr/>
      </dsp:nvSpPr>
      <dsp:spPr>
        <a:xfrm>
          <a:off x="93517" y="1011652"/>
          <a:ext cx="144809" cy="144809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tint val="50000"/>
                <a:satMod val="300000"/>
              </a:schemeClr>
            </a:gs>
            <a:gs pos="35000">
              <a:schemeClr val="accent5">
                <a:hueOff val="-6070702"/>
                <a:satOff val="24329"/>
                <a:lumOff val="5273"/>
                <a:alphaOff val="0"/>
                <a:tint val="37000"/>
                <a:satMod val="30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1B9965-795D-48BC-B2F9-2BCA5BB6C57D}">
      <dsp:nvSpPr>
        <dsp:cNvPr id="0" name=""/>
        <dsp:cNvSpPr/>
      </dsp:nvSpPr>
      <dsp:spPr>
        <a:xfrm>
          <a:off x="287035" y="1114861"/>
          <a:ext cx="210631" cy="21063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195D07-AC1A-456D-BCB4-8404823E2B84}">
      <dsp:nvSpPr>
        <dsp:cNvPr id="0" name=""/>
        <dsp:cNvSpPr/>
      </dsp:nvSpPr>
      <dsp:spPr>
        <a:xfrm>
          <a:off x="557961" y="1282577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tint val="50000"/>
                <a:satMod val="300000"/>
              </a:schemeClr>
            </a:gs>
            <a:gs pos="35000">
              <a:schemeClr val="accent5">
                <a:hueOff val="-7174466"/>
                <a:satOff val="28752"/>
                <a:lumOff val="6231"/>
                <a:alphaOff val="0"/>
                <a:tint val="37000"/>
                <a:satMod val="30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2F528D-E712-415D-BEA0-CEF04CA78982}">
      <dsp:nvSpPr>
        <dsp:cNvPr id="0" name=""/>
        <dsp:cNvSpPr/>
      </dsp:nvSpPr>
      <dsp:spPr>
        <a:xfrm>
          <a:off x="609565" y="1114861"/>
          <a:ext cx="144809" cy="144809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EFBA71-A2D8-486D-BA90-38B4ADA6A712}">
      <dsp:nvSpPr>
        <dsp:cNvPr id="0" name=""/>
        <dsp:cNvSpPr/>
      </dsp:nvSpPr>
      <dsp:spPr>
        <a:xfrm>
          <a:off x="738577" y="1295478"/>
          <a:ext cx="92151" cy="92151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091948-36AC-411D-AD1E-A902E391E649}">
      <dsp:nvSpPr>
        <dsp:cNvPr id="0" name=""/>
        <dsp:cNvSpPr/>
      </dsp:nvSpPr>
      <dsp:spPr>
        <a:xfrm>
          <a:off x="854688" y="1089059"/>
          <a:ext cx="210631" cy="210631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E01810-FAC8-4B5E-B7AB-A48CD6804D6A}">
      <dsp:nvSpPr>
        <dsp:cNvPr id="0" name=""/>
        <dsp:cNvSpPr/>
      </dsp:nvSpPr>
      <dsp:spPr>
        <a:xfrm>
          <a:off x="1138514" y="1037454"/>
          <a:ext cx="144809" cy="144809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tint val="50000"/>
                <a:satMod val="300000"/>
              </a:schemeClr>
            </a:gs>
            <a:gs pos="35000">
              <a:schemeClr val="accent5">
                <a:hueOff val="-9381994"/>
                <a:satOff val="37599"/>
                <a:lumOff val="8149"/>
                <a:alphaOff val="0"/>
                <a:tint val="37000"/>
                <a:satMod val="30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2D481D-06A6-46E7-829D-2497E671E05B}">
      <dsp:nvSpPr>
        <dsp:cNvPr id="0" name=""/>
        <dsp:cNvSpPr/>
      </dsp:nvSpPr>
      <dsp:spPr>
        <a:xfrm>
          <a:off x="1283324" y="430883"/>
          <a:ext cx="425284" cy="8119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E2D8A2-9E71-48DA-8596-A03D1992DC1C}">
      <dsp:nvSpPr>
        <dsp:cNvPr id="0" name=""/>
        <dsp:cNvSpPr/>
      </dsp:nvSpPr>
      <dsp:spPr>
        <a:xfrm>
          <a:off x="1708608" y="431277"/>
          <a:ext cx="1159866" cy="81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Открытые данные</a:t>
          </a:r>
          <a:endParaRPr lang="ru-RU" sz="1600" kern="1200" dirty="0"/>
        </a:p>
      </dsp:txBody>
      <dsp:txXfrm>
        <a:off x="1708608" y="431277"/>
        <a:ext cx="1159866" cy="811906"/>
      </dsp:txXfrm>
    </dsp:sp>
    <dsp:sp modelId="{42FA2FA4-1074-486E-BE47-64074578A3FD}">
      <dsp:nvSpPr>
        <dsp:cNvPr id="0" name=""/>
        <dsp:cNvSpPr/>
      </dsp:nvSpPr>
      <dsp:spPr>
        <a:xfrm>
          <a:off x="2868475" y="430883"/>
          <a:ext cx="425284" cy="8119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612BB0-3E6B-4307-9073-9FAA20F81D54}">
      <dsp:nvSpPr>
        <dsp:cNvPr id="0" name=""/>
        <dsp:cNvSpPr/>
      </dsp:nvSpPr>
      <dsp:spPr>
        <a:xfrm>
          <a:off x="3293759" y="431277"/>
          <a:ext cx="1159866" cy="81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Рейтинги</a:t>
          </a:r>
          <a:endParaRPr lang="ru-RU" sz="1600" kern="1200" dirty="0"/>
        </a:p>
      </dsp:txBody>
      <dsp:txXfrm>
        <a:off x="3293759" y="431277"/>
        <a:ext cx="1159866" cy="811906"/>
      </dsp:txXfrm>
    </dsp:sp>
    <dsp:sp modelId="{4CAED5A4-8709-404F-A285-C49634B7F3CB}">
      <dsp:nvSpPr>
        <dsp:cNvPr id="0" name=""/>
        <dsp:cNvSpPr/>
      </dsp:nvSpPr>
      <dsp:spPr>
        <a:xfrm>
          <a:off x="4453626" y="430883"/>
          <a:ext cx="425284" cy="8119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B7FFC5-68CD-4101-B164-45C0B1A9B357}">
      <dsp:nvSpPr>
        <dsp:cNvPr id="0" name=""/>
        <dsp:cNvSpPr/>
      </dsp:nvSpPr>
      <dsp:spPr>
        <a:xfrm>
          <a:off x="4878910" y="431277"/>
          <a:ext cx="1159866" cy="81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Лучшие/</a:t>
          </a:r>
        </a:p>
        <a:p>
          <a:pPr lvl="0" algn="ctr" defTabSz="711200" rtl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худшие</a:t>
          </a:r>
          <a:endParaRPr lang="ru-RU" sz="1600" kern="1200" dirty="0"/>
        </a:p>
      </dsp:txBody>
      <dsp:txXfrm>
        <a:off x="4878910" y="431277"/>
        <a:ext cx="1159866" cy="811906"/>
      </dsp:txXfrm>
    </dsp:sp>
    <dsp:sp modelId="{8909CED5-F8CD-4E7B-8BF5-10A95E54C7FC}">
      <dsp:nvSpPr>
        <dsp:cNvPr id="0" name=""/>
        <dsp:cNvSpPr/>
      </dsp:nvSpPr>
      <dsp:spPr>
        <a:xfrm>
          <a:off x="6038777" y="430883"/>
          <a:ext cx="425284" cy="8119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A6553A-2A8F-4F60-9FA7-E516FC44EAB9}">
      <dsp:nvSpPr>
        <dsp:cNvPr id="0" name=""/>
        <dsp:cNvSpPr/>
      </dsp:nvSpPr>
      <dsp:spPr>
        <a:xfrm>
          <a:off x="6464062" y="431277"/>
          <a:ext cx="1159866" cy="81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Соревно-вание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464062" y="431277"/>
        <a:ext cx="1159866" cy="811906"/>
      </dsp:txXfrm>
    </dsp:sp>
    <dsp:sp modelId="{C03F743B-D8A2-483E-B693-DE4932FC22DF}">
      <dsp:nvSpPr>
        <dsp:cNvPr id="0" name=""/>
        <dsp:cNvSpPr/>
      </dsp:nvSpPr>
      <dsp:spPr>
        <a:xfrm>
          <a:off x="7623928" y="430883"/>
          <a:ext cx="425284" cy="81191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6653B5-E404-4426-99CB-56427D7E056B}">
      <dsp:nvSpPr>
        <dsp:cNvPr id="0" name=""/>
        <dsp:cNvSpPr/>
      </dsp:nvSpPr>
      <dsp:spPr>
        <a:xfrm>
          <a:off x="8095607" y="363785"/>
          <a:ext cx="985886" cy="98588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Победа любой ценой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8239987" y="508165"/>
        <a:ext cx="697126" cy="697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8CC9-2066-4BD6-B645-1D4591165D0B}">
      <dsp:nvSpPr>
        <dsp:cNvPr id="0" name=""/>
        <dsp:cNvSpPr/>
      </dsp:nvSpPr>
      <dsp:spPr>
        <a:xfrm>
          <a:off x="0" y="223260"/>
          <a:ext cx="4320480" cy="4557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Отбор детей?</a:t>
          </a:r>
          <a:endParaRPr lang="ru-RU" sz="1900" b="1" kern="1200"/>
        </a:p>
      </dsp:txBody>
      <dsp:txXfrm>
        <a:off x="22246" y="245506"/>
        <a:ext cx="4275988" cy="411223"/>
      </dsp:txXfrm>
    </dsp:sp>
    <dsp:sp modelId="{9636F8E5-D16C-43B7-A557-A56766733863}">
      <dsp:nvSpPr>
        <dsp:cNvPr id="0" name=""/>
        <dsp:cNvSpPr/>
      </dsp:nvSpPr>
      <dsp:spPr>
        <a:xfrm>
          <a:off x="0" y="678975"/>
          <a:ext cx="432048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7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открытый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естественный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имиджевый</a:t>
          </a:r>
          <a:endParaRPr lang="ru-RU" sz="1500" kern="1200"/>
        </a:p>
      </dsp:txBody>
      <dsp:txXfrm>
        <a:off x="0" y="678975"/>
        <a:ext cx="4320480" cy="786599"/>
      </dsp:txXfrm>
    </dsp:sp>
    <dsp:sp modelId="{2F54CA5F-7D83-4CD7-B6E2-3857F31AF112}">
      <dsp:nvSpPr>
        <dsp:cNvPr id="0" name=""/>
        <dsp:cNvSpPr/>
      </dsp:nvSpPr>
      <dsp:spPr>
        <a:xfrm>
          <a:off x="0" y="1465575"/>
          <a:ext cx="4320480" cy="4557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Работа репетиторов?</a:t>
          </a:r>
          <a:endParaRPr lang="ru-RU" sz="1900" b="1" kern="1200"/>
        </a:p>
      </dsp:txBody>
      <dsp:txXfrm>
        <a:off x="22246" y="1487821"/>
        <a:ext cx="4275988" cy="411223"/>
      </dsp:txXfrm>
    </dsp:sp>
    <dsp:sp modelId="{B720B956-CAF6-4808-9B3A-92AE836134DA}">
      <dsp:nvSpPr>
        <dsp:cNvPr id="0" name=""/>
        <dsp:cNvSpPr/>
      </dsp:nvSpPr>
      <dsp:spPr>
        <a:xfrm>
          <a:off x="0" y="1976010"/>
          <a:ext cx="4320480" cy="4557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«Коллективизация»: школы-гиганты?</a:t>
          </a:r>
          <a:endParaRPr lang="ru-RU" sz="1900" b="1" kern="1200"/>
        </a:p>
      </dsp:txBody>
      <dsp:txXfrm>
        <a:off x="22246" y="1998256"/>
        <a:ext cx="4275988" cy="411223"/>
      </dsp:txXfrm>
    </dsp:sp>
    <dsp:sp modelId="{59B5E2A0-6840-4DF2-B9D4-E93DF5C31757}">
      <dsp:nvSpPr>
        <dsp:cNvPr id="0" name=""/>
        <dsp:cNvSpPr/>
      </dsp:nvSpPr>
      <dsp:spPr>
        <a:xfrm>
          <a:off x="0" y="2486445"/>
          <a:ext cx="4320480" cy="4557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Ресурсы территории?</a:t>
          </a:r>
          <a:endParaRPr lang="ru-RU" sz="1900" b="1" kern="1200"/>
        </a:p>
      </dsp:txBody>
      <dsp:txXfrm>
        <a:off x="22246" y="2508691"/>
        <a:ext cx="4275988" cy="411223"/>
      </dsp:txXfrm>
    </dsp:sp>
    <dsp:sp modelId="{5C12FE9A-F9BE-44D5-B0D2-E28E5A65B40F}">
      <dsp:nvSpPr>
        <dsp:cNvPr id="0" name=""/>
        <dsp:cNvSpPr/>
      </dsp:nvSpPr>
      <dsp:spPr>
        <a:xfrm>
          <a:off x="0" y="2996880"/>
          <a:ext cx="4320480" cy="4557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Что-то иное?</a:t>
          </a:r>
          <a:endParaRPr lang="ru-RU" sz="1900" b="1" kern="1200" dirty="0"/>
        </a:p>
      </dsp:txBody>
      <dsp:txXfrm>
        <a:off x="22246" y="3019126"/>
        <a:ext cx="427598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9C6E-A87F-4F10-9357-41AA9B49883B}">
      <dsp:nvSpPr>
        <dsp:cNvPr id="0" name=""/>
        <dsp:cNvSpPr/>
      </dsp:nvSpPr>
      <dsp:spPr>
        <a:xfrm>
          <a:off x="0" y="18802"/>
          <a:ext cx="3240360" cy="7195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Отбор (выбор):</a:t>
          </a:r>
          <a:endParaRPr lang="ru-RU" sz="3000" b="1" kern="1200"/>
        </a:p>
      </dsp:txBody>
      <dsp:txXfrm>
        <a:off x="35125" y="53927"/>
        <a:ext cx="3170110" cy="649299"/>
      </dsp:txXfrm>
    </dsp:sp>
    <dsp:sp modelId="{BE02945E-6B02-41D0-919B-03869A87126B}">
      <dsp:nvSpPr>
        <dsp:cNvPr id="0" name=""/>
        <dsp:cNvSpPr/>
      </dsp:nvSpPr>
      <dsp:spPr>
        <a:xfrm>
          <a:off x="0" y="738352"/>
          <a:ext cx="3240360" cy="29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i="1" kern="1200" dirty="0" smtClean="0">
              <a:solidFill>
                <a:schemeClr val="tx2"/>
              </a:solidFill>
            </a:rPr>
            <a:t>Потребители услуг</a:t>
          </a:r>
          <a:r>
            <a:rPr lang="ru-RU" sz="2300" kern="1200" dirty="0" smtClean="0"/>
            <a:t> – выбор учебного заведения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i="1" kern="1200" dirty="0" smtClean="0">
              <a:solidFill>
                <a:schemeClr val="tx2"/>
              </a:solidFill>
            </a:rPr>
            <a:t>Управленцы</a:t>
          </a:r>
          <a:r>
            <a:rPr lang="ru-RU" sz="2300" kern="1200" dirty="0" smtClean="0"/>
            <a:t> – конкурсный отбор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i="1" kern="1200" dirty="0" smtClean="0">
              <a:solidFill>
                <a:schemeClr val="tx2"/>
              </a:solidFill>
            </a:rPr>
            <a:t>Заказчик</a:t>
          </a:r>
          <a:r>
            <a:rPr lang="ru-RU" sz="2300" kern="1200" dirty="0" smtClean="0"/>
            <a:t> – отбор исполнителей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…</a:t>
          </a:r>
          <a:endParaRPr lang="ru-RU" sz="2300" kern="1200" dirty="0"/>
        </a:p>
      </dsp:txBody>
      <dsp:txXfrm>
        <a:off x="0" y="738352"/>
        <a:ext cx="3240360" cy="2918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41443-DB26-4B84-A742-5A9482C1D6DC}">
      <dsp:nvSpPr>
        <dsp:cNvPr id="0" name=""/>
        <dsp:cNvSpPr/>
      </dsp:nvSpPr>
      <dsp:spPr>
        <a:xfrm>
          <a:off x="0" y="92465"/>
          <a:ext cx="2664295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Общественные</a:t>
          </a:r>
          <a:endParaRPr lang="ru-RU" sz="2000" kern="1200"/>
        </a:p>
      </dsp:txBody>
      <dsp:txXfrm>
        <a:off x="23417" y="115882"/>
        <a:ext cx="2617461" cy="432866"/>
      </dsp:txXfrm>
    </dsp:sp>
    <dsp:sp modelId="{7DC1BB14-F47A-4A5B-BC45-CB331999F560}">
      <dsp:nvSpPr>
        <dsp:cNvPr id="0" name=""/>
        <dsp:cNvSpPr/>
      </dsp:nvSpPr>
      <dsp:spPr>
        <a:xfrm>
          <a:off x="0" y="629765"/>
          <a:ext cx="2664295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Добровольные</a:t>
          </a:r>
          <a:endParaRPr lang="ru-RU" sz="2000" kern="1200"/>
        </a:p>
      </dsp:txBody>
      <dsp:txXfrm>
        <a:off x="23417" y="653182"/>
        <a:ext cx="2617461" cy="432866"/>
      </dsp:txXfrm>
    </dsp:sp>
    <dsp:sp modelId="{443CDE03-7D8E-4F3D-8F88-B88BF5B4EDA4}">
      <dsp:nvSpPr>
        <dsp:cNvPr id="0" name=""/>
        <dsp:cNvSpPr/>
      </dsp:nvSpPr>
      <dsp:spPr>
        <a:xfrm>
          <a:off x="0" y="1167066"/>
          <a:ext cx="2664295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Обобщенные</a:t>
          </a:r>
          <a:endParaRPr lang="ru-RU" sz="2000" kern="1200"/>
        </a:p>
      </dsp:txBody>
      <dsp:txXfrm>
        <a:off x="23417" y="1190483"/>
        <a:ext cx="2617461" cy="432866"/>
      </dsp:txXfrm>
    </dsp:sp>
    <dsp:sp modelId="{ADA8E85F-CFF9-48FE-A275-3735B8DE8C83}">
      <dsp:nvSpPr>
        <dsp:cNvPr id="0" name=""/>
        <dsp:cNvSpPr/>
      </dsp:nvSpPr>
      <dsp:spPr>
        <a:xfrm>
          <a:off x="0" y="1704366"/>
          <a:ext cx="2664295" cy="47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Универсальные</a:t>
          </a:r>
          <a:endParaRPr lang="ru-RU" sz="2000" kern="1200"/>
        </a:p>
      </dsp:txBody>
      <dsp:txXfrm>
        <a:off x="23417" y="1727783"/>
        <a:ext cx="2617461" cy="432866"/>
      </dsp:txXfrm>
    </dsp:sp>
    <dsp:sp modelId="{AF48567A-77E1-4333-A840-0577C7128EA9}">
      <dsp:nvSpPr>
        <dsp:cNvPr id="0" name=""/>
        <dsp:cNvSpPr/>
      </dsp:nvSpPr>
      <dsp:spPr>
        <a:xfrm>
          <a:off x="0" y="2241666"/>
          <a:ext cx="2664295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Линейные</a:t>
          </a:r>
          <a:endParaRPr lang="ru-RU" sz="2000" kern="1200"/>
        </a:p>
      </dsp:txBody>
      <dsp:txXfrm>
        <a:off x="23417" y="2265083"/>
        <a:ext cx="2617461" cy="432866"/>
      </dsp:txXfrm>
    </dsp:sp>
    <dsp:sp modelId="{41783C31-AC4A-4601-BEFF-23793D57FA67}">
      <dsp:nvSpPr>
        <dsp:cNvPr id="0" name=""/>
        <dsp:cNvSpPr/>
      </dsp:nvSpPr>
      <dsp:spPr>
        <a:xfrm>
          <a:off x="0" y="2778966"/>
          <a:ext cx="2664295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Тотальные</a:t>
          </a:r>
          <a:endParaRPr lang="ru-RU" sz="2000" kern="1200"/>
        </a:p>
      </dsp:txBody>
      <dsp:txXfrm>
        <a:off x="23417" y="2802383"/>
        <a:ext cx="2617461" cy="432866"/>
      </dsp:txXfrm>
    </dsp:sp>
    <dsp:sp modelId="{2440545E-32BA-4F33-AF0F-7820F015E328}">
      <dsp:nvSpPr>
        <dsp:cNvPr id="0" name=""/>
        <dsp:cNvSpPr/>
      </dsp:nvSpPr>
      <dsp:spPr>
        <a:xfrm>
          <a:off x="0" y="3316266"/>
          <a:ext cx="2664295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Фиксированные</a:t>
          </a:r>
          <a:endParaRPr lang="ru-RU" sz="2000" kern="1200"/>
        </a:p>
      </dsp:txBody>
      <dsp:txXfrm>
        <a:off x="23417" y="3339683"/>
        <a:ext cx="2617461" cy="43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C917-723E-4083-9317-AD6A2E9EBDC0}">
      <dsp:nvSpPr>
        <dsp:cNvPr id="0" name=""/>
        <dsp:cNvSpPr/>
      </dsp:nvSpPr>
      <dsp:spPr>
        <a:xfrm>
          <a:off x="0" y="92465"/>
          <a:ext cx="2948136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Ведомственные</a:t>
          </a:r>
          <a:endParaRPr lang="ru-RU" sz="2000" kern="1200" dirty="0"/>
        </a:p>
      </dsp:txBody>
      <dsp:txXfrm>
        <a:off x="23417" y="115882"/>
        <a:ext cx="2901302" cy="432866"/>
      </dsp:txXfrm>
    </dsp:sp>
    <dsp:sp modelId="{97450EAC-3BCF-4CE8-BD5A-1DC4B2642CA2}">
      <dsp:nvSpPr>
        <dsp:cNvPr id="0" name=""/>
        <dsp:cNvSpPr/>
      </dsp:nvSpPr>
      <dsp:spPr>
        <a:xfrm>
          <a:off x="0" y="629765"/>
          <a:ext cx="2948136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Обязательные</a:t>
          </a:r>
          <a:endParaRPr lang="ru-RU" sz="2000" kern="1200"/>
        </a:p>
      </dsp:txBody>
      <dsp:txXfrm>
        <a:off x="23417" y="653182"/>
        <a:ext cx="2901302" cy="432866"/>
      </dsp:txXfrm>
    </dsp:sp>
    <dsp:sp modelId="{7BF920D6-1F4B-4B70-9E55-69E8C181BB07}">
      <dsp:nvSpPr>
        <dsp:cNvPr id="0" name=""/>
        <dsp:cNvSpPr/>
      </dsp:nvSpPr>
      <dsp:spPr>
        <a:xfrm>
          <a:off x="0" y="1167066"/>
          <a:ext cx="2948136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 направлениям</a:t>
          </a:r>
          <a:endParaRPr lang="ru-RU" sz="2000" kern="1200"/>
        </a:p>
      </dsp:txBody>
      <dsp:txXfrm>
        <a:off x="23417" y="1190483"/>
        <a:ext cx="2901302" cy="432866"/>
      </dsp:txXfrm>
    </dsp:sp>
    <dsp:sp modelId="{929E4F17-971F-437B-82F0-93B157CC0BAD}">
      <dsp:nvSpPr>
        <dsp:cNvPr id="0" name=""/>
        <dsp:cNvSpPr/>
      </dsp:nvSpPr>
      <dsp:spPr>
        <a:xfrm>
          <a:off x="0" y="1704366"/>
          <a:ext cx="2948136" cy="47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Пользовательские</a:t>
          </a:r>
          <a:endParaRPr lang="ru-RU" sz="2000" kern="1200"/>
        </a:p>
      </dsp:txBody>
      <dsp:txXfrm>
        <a:off x="23417" y="1727783"/>
        <a:ext cx="2901302" cy="432866"/>
      </dsp:txXfrm>
    </dsp:sp>
    <dsp:sp modelId="{BDE47B54-8449-4228-B01E-C11ADA87ECA5}">
      <dsp:nvSpPr>
        <dsp:cNvPr id="0" name=""/>
        <dsp:cNvSpPr/>
      </dsp:nvSpPr>
      <dsp:spPr>
        <a:xfrm>
          <a:off x="0" y="2241666"/>
          <a:ext cx="2948136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Кластерные</a:t>
          </a:r>
          <a:endParaRPr lang="ru-RU" sz="2000" kern="1200"/>
        </a:p>
      </dsp:txBody>
      <dsp:txXfrm>
        <a:off x="23417" y="2265083"/>
        <a:ext cx="2901302" cy="432866"/>
      </dsp:txXfrm>
    </dsp:sp>
    <dsp:sp modelId="{0BAA157B-DA8B-462E-A453-D985B9D06875}">
      <dsp:nvSpPr>
        <dsp:cNvPr id="0" name=""/>
        <dsp:cNvSpPr/>
      </dsp:nvSpPr>
      <dsp:spPr>
        <a:xfrm>
          <a:off x="0" y="2778966"/>
          <a:ext cx="2948136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Выборочные</a:t>
          </a:r>
          <a:endParaRPr lang="ru-RU" sz="2000" kern="1200"/>
        </a:p>
      </dsp:txBody>
      <dsp:txXfrm>
        <a:off x="23417" y="2802383"/>
        <a:ext cx="2901302" cy="432866"/>
      </dsp:txXfrm>
    </dsp:sp>
    <dsp:sp modelId="{7B1C0527-CCA9-45CA-A6FD-0B32888F3DE6}">
      <dsp:nvSpPr>
        <dsp:cNvPr id="0" name=""/>
        <dsp:cNvSpPr/>
      </dsp:nvSpPr>
      <dsp:spPr>
        <a:xfrm>
          <a:off x="0" y="3316266"/>
          <a:ext cx="2948136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Динамичные</a:t>
          </a:r>
          <a:endParaRPr lang="ru-RU" sz="2000" kern="1200"/>
        </a:p>
      </dsp:txBody>
      <dsp:txXfrm>
        <a:off x="23417" y="3339683"/>
        <a:ext cx="2901302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BCB6A-5B28-44C9-BB21-4E5A132C0556}">
      <dsp:nvSpPr>
        <dsp:cNvPr id="0" name=""/>
        <dsp:cNvSpPr/>
      </dsp:nvSpPr>
      <dsp:spPr>
        <a:xfrm>
          <a:off x="271625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65A786-78C2-47C5-A151-B5C83567DD8C}">
      <dsp:nvSpPr>
        <dsp:cNvPr id="0" name=""/>
        <dsp:cNvSpPr/>
      </dsp:nvSpPr>
      <dsp:spPr>
        <a:xfrm>
          <a:off x="747435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err="1" smtClean="0"/>
            <a:t>Инфографика</a:t>
          </a:r>
          <a:endParaRPr lang="ru-RU" sz="1600" kern="1200" dirty="0"/>
        </a:p>
      </dsp:txBody>
      <dsp:txXfrm>
        <a:off x="747435" y="1501281"/>
        <a:ext cx="2028455" cy="487471"/>
      </dsp:txXfrm>
    </dsp:sp>
    <dsp:sp modelId="{D23FD4D6-76FD-4BAE-A8BD-D10A4FD66370}">
      <dsp:nvSpPr>
        <dsp:cNvPr id="0" name=""/>
        <dsp:cNvSpPr/>
      </dsp:nvSpPr>
      <dsp:spPr>
        <a:xfrm>
          <a:off x="3176358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E3941-0F9D-4848-879B-D3C8FA8A2A3A}">
      <dsp:nvSpPr>
        <dsp:cNvPr id="0" name=""/>
        <dsp:cNvSpPr/>
      </dsp:nvSpPr>
      <dsp:spPr>
        <a:xfrm>
          <a:off x="3652169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Навигаторы</a:t>
          </a:r>
          <a:endParaRPr lang="ru-RU" sz="1600" kern="1200" dirty="0"/>
        </a:p>
      </dsp:txBody>
      <dsp:txXfrm>
        <a:off x="3652169" y="1501281"/>
        <a:ext cx="2028455" cy="487471"/>
      </dsp:txXfrm>
    </dsp:sp>
    <dsp:sp modelId="{141B28A0-62E3-48F8-A717-D23A89A367BE}">
      <dsp:nvSpPr>
        <dsp:cNvPr id="0" name=""/>
        <dsp:cNvSpPr/>
      </dsp:nvSpPr>
      <dsp:spPr>
        <a:xfrm>
          <a:off x="6081092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428CCD-854A-46AB-AF4B-87E4C99D7838}">
      <dsp:nvSpPr>
        <dsp:cNvPr id="0" name=""/>
        <dsp:cNvSpPr/>
      </dsp:nvSpPr>
      <dsp:spPr>
        <a:xfrm>
          <a:off x="6556902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Интерактивные карты</a:t>
          </a:r>
          <a:endParaRPr lang="ru-RU" sz="1600" kern="1200" dirty="0"/>
        </a:p>
      </dsp:txBody>
      <dsp:txXfrm>
        <a:off x="6556902" y="1501281"/>
        <a:ext cx="2028455" cy="487471"/>
      </dsp:txXfrm>
    </dsp:sp>
    <dsp:sp modelId="{1275974D-B246-4CB9-AFE3-FE73BBD4668C}">
      <dsp:nvSpPr>
        <dsp:cNvPr id="0" name=""/>
        <dsp:cNvSpPr/>
      </dsp:nvSpPr>
      <dsp:spPr>
        <a:xfrm>
          <a:off x="271625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5C6920-6577-4526-B6AD-1600EA6E95F8}">
      <dsp:nvSpPr>
        <dsp:cNvPr id="0" name=""/>
        <dsp:cNvSpPr/>
      </dsp:nvSpPr>
      <dsp:spPr>
        <a:xfrm>
          <a:off x="747435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Топ лучших</a:t>
          </a:r>
          <a:endParaRPr lang="ru-RU" sz="1600" kern="1200" dirty="0"/>
        </a:p>
      </dsp:txBody>
      <dsp:txXfrm>
        <a:off x="747435" y="3663362"/>
        <a:ext cx="2028455" cy="487471"/>
      </dsp:txXfrm>
    </dsp:sp>
    <dsp:sp modelId="{3810E48A-96A2-4A05-8251-7F9DD041D12C}">
      <dsp:nvSpPr>
        <dsp:cNvPr id="0" name=""/>
        <dsp:cNvSpPr/>
      </dsp:nvSpPr>
      <dsp:spPr>
        <a:xfrm>
          <a:off x="3176358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09A15E-930E-42E5-8FF0-CDD5A9CF8B8D}">
      <dsp:nvSpPr>
        <dsp:cNvPr id="0" name=""/>
        <dsp:cNvSpPr/>
      </dsp:nvSpPr>
      <dsp:spPr>
        <a:xfrm>
          <a:off x="3652169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Видео </a:t>
          </a:r>
          <a:r>
            <a:rPr lang="ru-RU" sz="1600" kern="1200" dirty="0" err="1" smtClean="0"/>
            <a:t>инфографика</a:t>
          </a:r>
          <a:endParaRPr lang="ru-RU" sz="1600" kern="1200" dirty="0"/>
        </a:p>
      </dsp:txBody>
      <dsp:txXfrm>
        <a:off x="3652169" y="3663362"/>
        <a:ext cx="2028455" cy="487471"/>
      </dsp:txXfrm>
    </dsp:sp>
    <dsp:sp modelId="{C31FBA53-529F-4E84-9719-75BD73532888}">
      <dsp:nvSpPr>
        <dsp:cNvPr id="0" name=""/>
        <dsp:cNvSpPr/>
      </dsp:nvSpPr>
      <dsp:spPr>
        <a:xfrm>
          <a:off x="6081092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48E54-A69B-40BA-A38E-07968AE30442}">
      <dsp:nvSpPr>
        <dsp:cNvPr id="0" name=""/>
        <dsp:cNvSpPr/>
      </dsp:nvSpPr>
      <dsp:spPr>
        <a:xfrm>
          <a:off x="6556902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Кластеры</a:t>
          </a:r>
          <a:endParaRPr lang="ru-RU" sz="1600" kern="1200" dirty="0"/>
        </a:p>
      </dsp:txBody>
      <dsp:txXfrm>
        <a:off x="6556902" y="3663362"/>
        <a:ext cx="2028455" cy="4874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BCB6A-5B28-44C9-BB21-4E5A132C0556}">
      <dsp:nvSpPr>
        <dsp:cNvPr id="0" name=""/>
        <dsp:cNvSpPr/>
      </dsp:nvSpPr>
      <dsp:spPr>
        <a:xfrm>
          <a:off x="271625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65A786-78C2-47C5-A151-B5C83567DD8C}">
      <dsp:nvSpPr>
        <dsp:cNvPr id="0" name=""/>
        <dsp:cNvSpPr/>
      </dsp:nvSpPr>
      <dsp:spPr>
        <a:xfrm>
          <a:off x="747435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err="1" smtClean="0"/>
            <a:t>Инфографика</a:t>
          </a:r>
          <a:endParaRPr lang="ru-RU" sz="1600" kern="1200" dirty="0"/>
        </a:p>
      </dsp:txBody>
      <dsp:txXfrm>
        <a:off x="747435" y="1501281"/>
        <a:ext cx="2028455" cy="487471"/>
      </dsp:txXfrm>
    </dsp:sp>
    <dsp:sp modelId="{D23FD4D6-76FD-4BAE-A8BD-D10A4FD66370}">
      <dsp:nvSpPr>
        <dsp:cNvPr id="0" name=""/>
        <dsp:cNvSpPr/>
      </dsp:nvSpPr>
      <dsp:spPr>
        <a:xfrm>
          <a:off x="3176358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E3941-0F9D-4848-879B-D3C8FA8A2A3A}">
      <dsp:nvSpPr>
        <dsp:cNvPr id="0" name=""/>
        <dsp:cNvSpPr/>
      </dsp:nvSpPr>
      <dsp:spPr>
        <a:xfrm>
          <a:off x="3652169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Навигаторы</a:t>
          </a:r>
          <a:endParaRPr lang="ru-RU" sz="1600" kern="1200" dirty="0"/>
        </a:p>
      </dsp:txBody>
      <dsp:txXfrm>
        <a:off x="3652169" y="1501281"/>
        <a:ext cx="2028455" cy="487471"/>
      </dsp:txXfrm>
    </dsp:sp>
    <dsp:sp modelId="{141B28A0-62E3-48F8-A717-D23A89A367BE}">
      <dsp:nvSpPr>
        <dsp:cNvPr id="0" name=""/>
        <dsp:cNvSpPr/>
      </dsp:nvSpPr>
      <dsp:spPr>
        <a:xfrm>
          <a:off x="6081092" y="77099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428CCD-854A-46AB-AF4B-87E4C99D7838}">
      <dsp:nvSpPr>
        <dsp:cNvPr id="0" name=""/>
        <dsp:cNvSpPr/>
      </dsp:nvSpPr>
      <dsp:spPr>
        <a:xfrm>
          <a:off x="6556902" y="1501281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Интерактивные карты</a:t>
          </a:r>
          <a:endParaRPr lang="ru-RU" sz="1600" kern="1200" dirty="0"/>
        </a:p>
      </dsp:txBody>
      <dsp:txXfrm>
        <a:off x="6556902" y="1501281"/>
        <a:ext cx="2028455" cy="487471"/>
      </dsp:txXfrm>
    </dsp:sp>
    <dsp:sp modelId="{1275974D-B246-4CB9-AFE3-FE73BBD4668C}">
      <dsp:nvSpPr>
        <dsp:cNvPr id="0" name=""/>
        <dsp:cNvSpPr/>
      </dsp:nvSpPr>
      <dsp:spPr>
        <a:xfrm>
          <a:off x="271625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5C6920-6577-4526-B6AD-1600EA6E95F8}">
      <dsp:nvSpPr>
        <dsp:cNvPr id="0" name=""/>
        <dsp:cNvSpPr/>
      </dsp:nvSpPr>
      <dsp:spPr>
        <a:xfrm>
          <a:off x="747435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b="1" kern="1200" dirty="0" smtClean="0"/>
            <a:t>Топ лучших</a:t>
          </a:r>
          <a:endParaRPr lang="ru-RU" sz="1600" kern="1200" dirty="0"/>
        </a:p>
      </dsp:txBody>
      <dsp:txXfrm>
        <a:off x="747435" y="3663362"/>
        <a:ext cx="2028455" cy="487471"/>
      </dsp:txXfrm>
    </dsp:sp>
    <dsp:sp modelId="{3810E48A-96A2-4A05-8251-7F9DD041D12C}">
      <dsp:nvSpPr>
        <dsp:cNvPr id="0" name=""/>
        <dsp:cNvSpPr/>
      </dsp:nvSpPr>
      <dsp:spPr>
        <a:xfrm>
          <a:off x="3176358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09A15E-930E-42E5-8FF0-CDD5A9CF8B8D}">
      <dsp:nvSpPr>
        <dsp:cNvPr id="0" name=""/>
        <dsp:cNvSpPr/>
      </dsp:nvSpPr>
      <dsp:spPr>
        <a:xfrm>
          <a:off x="3652169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Видео </a:t>
          </a:r>
          <a:r>
            <a:rPr lang="ru-RU" sz="1600" kern="1200" dirty="0" err="1" smtClean="0"/>
            <a:t>инфографика</a:t>
          </a:r>
          <a:endParaRPr lang="ru-RU" sz="1600" kern="1200" dirty="0"/>
        </a:p>
      </dsp:txBody>
      <dsp:txXfrm>
        <a:off x="3652169" y="3663362"/>
        <a:ext cx="2028455" cy="487471"/>
      </dsp:txXfrm>
    </dsp:sp>
    <dsp:sp modelId="{C31FBA53-529F-4E84-9719-75BD73532888}">
      <dsp:nvSpPr>
        <dsp:cNvPr id="0" name=""/>
        <dsp:cNvSpPr/>
      </dsp:nvSpPr>
      <dsp:spPr>
        <a:xfrm>
          <a:off x="6081092" y="2239180"/>
          <a:ext cx="2354010" cy="173960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48E54-A69B-40BA-A38E-07968AE30442}">
      <dsp:nvSpPr>
        <dsp:cNvPr id="0" name=""/>
        <dsp:cNvSpPr/>
      </dsp:nvSpPr>
      <dsp:spPr>
        <a:xfrm>
          <a:off x="6556902" y="3663362"/>
          <a:ext cx="2028455" cy="487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Кластеры</a:t>
          </a:r>
          <a:endParaRPr lang="ru-RU" sz="1600" kern="1200" dirty="0"/>
        </a:p>
      </dsp:txBody>
      <dsp:txXfrm>
        <a:off x="6556902" y="3663362"/>
        <a:ext cx="2028455" cy="487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8E583-C46A-4C90-A2B7-5688064DD084}">
      <dsp:nvSpPr>
        <dsp:cNvPr id="0" name=""/>
        <dsp:cNvSpPr/>
      </dsp:nvSpPr>
      <dsp:spPr>
        <a:xfrm>
          <a:off x="0" y="122060"/>
          <a:ext cx="237626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Продвижение приоритетов</a:t>
          </a:r>
          <a:endParaRPr lang="ru-RU" sz="2600" b="1" kern="1200" dirty="0"/>
        </a:p>
      </dsp:txBody>
      <dsp:txXfrm>
        <a:off x="50489" y="172549"/>
        <a:ext cx="2275286" cy="933302"/>
      </dsp:txXfrm>
    </dsp:sp>
    <dsp:sp modelId="{30C3B642-A3A5-47DD-8FB0-FD4A436BAFFC}">
      <dsp:nvSpPr>
        <dsp:cNvPr id="0" name=""/>
        <dsp:cNvSpPr/>
      </dsp:nvSpPr>
      <dsp:spPr>
        <a:xfrm>
          <a:off x="0" y="1156340"/>
          <a:ext cx="2376264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Государственных</a:t>
          </a:r>
          <a:endParaRPr lang="ru-RU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Общественных</a:t>
          </a:r>
          <a:endParaRPr lang="ru-RU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…</a:t>
          </a:r>
          <a:endParaRPr lang="ru-RU" sz="2000" b="1" kern="1200" dirty="0"/>
        </a:p>
      </dsp:txBody>
      <dsp:txXfrm>
        <a:off x="0" y="1156340"/>
        <a:ext cx="2376264" cy="1049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916C9-F7F8-41DC-B254-B6D01194A999}">
      <dsp:nvSpPr>
        <dsp:cNvPr id="0" name=""/>
        <dsp:cNvSpPr/>
      </dsp:nvSpPr>
      <dsp:spPr>
        <a:xfrm>
          <a:off x="0" y="29695"/>
          <a:ext cx="2664295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Мотивация к развитию</a:t>
          </a:r>
          <a:endParaRPr lang="ru-RU" sz="2700" b="1" kern="1200" dirty="0"/>
        </a:p>
      </dsp:txBody>
      <dsp:txXfrm>
        <a:off x="52431" y="82126"/>
        <a:ext cx="2559433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Синим выделено то, что упоминается в отношении иных социальных сфер, без сферы образования!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Делать рейтинги научились все. Это – не так уж и сложно, если говорить только о форме, а не о содержании.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Теперь надо бы научиться не делать рейтинги… и научить этому других…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hyperlink" Target="http://www.ug.ru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5" Type="http://schemas.openxmlformats.org/officeDocument/2006/relationships/image" Target="../media/image29.png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microsoft.com/office/2007/relationships/hdphoto" Target="../media/hdphoto1.wdp"/><Relationship Id="rId4" Type="http://schemas.openxmlformats.org/officeDocument/2006/relationships/diagramData" Target="../diagrams/data15.xm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34021" y="55808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3" y="226651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59067" y="1634219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3600" b="1" cap="all" dirty="0">
                <a:solidFill>
                  <a:srgbClr val="FFFFFF"/>
                </a:solidFill>
              </a:rPr>
              <a:t>Рейтинги в образовании: </a:t>
            </a:r>
            <a:r>
              <a:rPr lang="ru-RU" sz="3600" b="1" cap="all" dirty="0" smtClean="0">
                <a:solidFill>
                  <a:srgbClr val="FFFFFF"/>
                </a:solidFill>
              </a:rPr>
              <a:t/>
            </a:r>
            <a:br>
              <a:rPr lang="ru-RU" sz="3600" b="1" cap="all" dirty="0" smtClean="0">
                <a:solidFill>
                  <a:srgbClr val="FFFFFF"/>
                </a:solidFill>
              </a:rPr>
            </a:br>
            <a:r>
              <a:rPr lang="ru-RU" sz="3600" b="1" cap="all" dirty="0" smtClean="0">
                <a:solidFill>
                  <a:srgbClr val="FFFFFF"/>
                </a:solidFill>
              </a:rPr>
              <a:t>сильные </a:t>
            </a:r>
            <a:r>
              <a:rPr lang="ru-RU" sz="3600" b="1" cap="all" dirty="0">
                <a:solidFill>
                  <a:srgbClr val="FFFFFF"/>
                </a:solidFill>
              </a:rPr>
              <a:t>и слабые стороны</a:t>
            </a:r>
            <a:endParaRPr lang="ru-RU" sz="3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</a:t>
            </a:r>
            <a:r>
              <a:rPr lang="ru-RU" sz="1600" b="1" dirty="0" err="1">
                <a:solidFill>
                  <a:srgbClr val="FFFF00"/>
                </a:solidFill>
              </a:rPr>
              <a:t>Мерцалова</a:t>
            </a:r>
            <a:r>
              <a:rPr lang="ru-RU" sz="1600" b="1" dirty="0">
                <a:solidFill>
                  <a:srgbClr val="FFFF00"/>
                </a:solidFill>
              </a:rPr>
              <a:t> Татьяна Анатольевна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ведущий </a:t>
            </a:r>
            <a:r>
              <a:rPr lang="ru-RU" sz="1600" b="1" dirty="0">
                <a:solidFill>
                  <a:schemeClr val="bg1"/>
                </a:solidFill>
              </a:rPr>
              <a:t>эксперт Центра социально-экономического развития школы Института образования НИУ ВШЭ, к.п.н.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511822" y="1216203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17 </a:t>
            </a:r>
            <a:r>
              <a:rPr lang="ru-RU" sz="1600" b="1" smtClean="0">
                <a:solidFill>
                  <a:srgbClr val="FFFF00"/>
                </a:solidFill>
              </a:rPr>
              <a:t>февраля 2016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H:\GoogleДиск\ВШЭ\03. РТЦ\05. Медиа\03. Партнёры\01. Соц навигатор МИА РС\logo-socinavigator-ful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15" y="4697923"/>
            <a:ext cx="2107208" cy="39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rtc-edu.ru/sites/default/files/pict/Poligraf/uchitelskaya_gazeta.jpg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5" y="4720046"/>
            <a:ext cx="2072711" cy="33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ПРОФИЛЬ «ШКОЛЫ» ОБЕСПЕЧИВАЕТ ВАРИАТИВНОСТЬ ВЫБОРА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90"/>
            <a:ext cx="6618734" cy="39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ПРОФИЛЬ «ШКОЛЫ» ОБЕСПЕЧИВАЕТ ВАРИАТИВНОСТЬ ВЫБОРА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90"/>
            <a:ext cx="6618734" cy="39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5486"/>
            <a:ext cx="6067400" cy="48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3816424" cy="105958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>
                <a:solidFill>
                  <a:prstClr val="white"/>
                </a:solidFill>
              </a:rPr>
              <a:t>Функции рейтингов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7111646"/>
              </p:ext>
            </p:extLst>
          </p:nvPr>
        </p:nvGraphicFramePr>
        <p:xfrm>
          <a:off x="107504" y="1035947"/>
          <a:ext cx="2376264" cy="232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38997"/>
              </p:ext>
            </p:extLst>
          </p:nvPr>
        </p:nvGraphicFramePr>
        <p:xfrm>
          <a:off x="2555776" y="-1"/>
          <a:ext cx="6552728" cy="50920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п/п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 эффективности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деятельности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Основание для мониторинга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показателя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педагогических работников муниципальных образовательных организаций, работающих по «эффективным контрактам» от общей численности педагогических работников (процентов)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</a:rPr>
                        <a:t>Постановление Правительства Новгородской области </a:t>
                      </a:r>
                      <a:r>
                        <a:rPr lang="ru-RU" sz="1300" dirty="0">
                          <a:effectLst/>
                        </a:rPr>
                        <a:t>от 16.04.2013 № 196  «Об утверждении Плана мероприятий («дорожной карты») «Изменения в отраслях социальной сферы, направленные на повышение эффективности образования в Новгородской области» на 2013-2018 годы»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Динамика среднемесячной номинальной начисленной заработной платы работников образования городского округа и муниципального района к уровню предыдущего года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</a:rPr>
                        <a:t>Распоряжение Администрации области </a:t>
                      </a:r>
                      <a:r>
                        <a:rPr lang="ru-RU" sz="1300" dirty="0">
                          <a:effectLst/>
                        </a:rPr>
                        <a:t>от 13.02.2012 №43-рг «Об утверждении величин экономических и социальных показателей развития области на 2012 год»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Отношение среднемесячной номинальной начисленной заработной платы работников государственных (муниципальных) общеобразовательных организаций к среднемесячной номинальной начисленной заработной плате работников, занятых в сфере экономики области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</a:rPr>
                        <a:t>Указ Президента Российской Федерации </a:t>
                      </a:r>
                      <a:r>
                        <a:rPr lang="ru-RU" sz="1300" dirty="0">
                          <a:effectLst/>
                        </a:rPr>
                        <a:t>от 21.08.2012 № 199 "Об оценке эффективности деятельности органов исполнительной власти субъектов Российской </a:t>
                      </a:r>
                      <a:r>
                        <a:rPr lang="ru-RU" sz="1300" dirty="0" err="1">
                          <a:effectLst/>
                        </a:rPr>
                        <a:t>Федерации";Указ</a:t>
                      </a:r>
                      <a:r>
                        <a:rPr lang="ru-RU" sz="1300" dirty="0">
                          <a:effectLst/>
                        </a:rPr>
                        <a:t> Губернатора Новгородской области от 20.12.2012 № 371 "О мерах по реализации Указа Президента Российской Федерации от 21 августа 2012 года № 199 на территории области" 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568" marR="425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90864" y="3252208"/>
            <a:ext cx="2664296" cy="1800200"/>
          </a:xfrm>
          <a:prstGeom prst="wedgeRectCallout">
            <a:avLst>
              <a:gd name="adj1" fmla="val 41858"/>
              <a:gd name="adj2" fmla="val -708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/>
              <a:t>Показатели эффективности деятельности 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органов управления образованием городского округа и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 муниципальных районов Новгородской области (фрагмент)</a:t>
            </a:r>
          </a:p>
        </p:txBody>
      </p:sp>
    </p:spTree>
    <p:extLst>
      <p:ext uri="{BB962C8B-B14F-4D97-AF65-F5344CB8AC3E}">
        <p14:creationId xmlns:p14="http://schemas.microsoft.com/office/powerpoint/2010/main" val="16834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496176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КАКИЕ УПРАВЛЕНЧЕСКИЕ ЗАДАЧИ ЗАЛОЖЕНЫ В ЭТИ ИНДИКАТОРЫ?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203598"/>
            <a:ext cx="7128791" cy="37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628833" y="677230"/>
            <a:ext cx="2411760" cy="1052736"/>
          </a:xfrm>
          <a:prstGeom prst="wedgeRectCallout">
            <a:avLst>
              <a:gd name="adj1" fmla="val -48146"/>
              <a:gd name="adj2" fmla="val 748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КАК ДИРЕКТОРУ ШКОЛЫ ПОВЫСИТЬ СВОИ ПОКАЗАТЕЛИ?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274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496176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КАКИЕ УПРАВЛЕНЧЕСКИЕ ЗАДАЧИ ЗАЛОЖЕНЫ В ЭТИ ИНДИКАТОРЫ?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203598"/>
            <a:ext cx="7128791" cy="37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628833" y="677230"/>
            <a:ext cx="2411760" cy="1052736"/>
          </a:xfrm>
          <a:prstGeom prst="wedgeRectCallout">
            <a:avLst>
              <a:gd name="adj1" fmla="val -48146"/>
              <a:gd name="adj2" fmla="val 748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КАК ДИРЕКТОРУ ШКОЛЫ ПОВЫСИТЬ СВОИ ПОКАЗАТЕЛИ?</a:t>
            </a:r>
            <a:endParaRPr lang="ru-RU" b="1" i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804248" y="1923678"/>
            <a:ext cx="2358326" cy="3077897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600" dirty="0"/>
              <a:t>Увеличить школу</a:t>
            </a:r>
          </a:p>
          <a:p>
            <a:pPr marL="171450" indent="-171450">
              <a:buFontTx/>
              <a:buChar char="-"/>
            </a:pPr>
            <a:r>
              <a:rPr lang="ru-RU" sz="1600" dirty="0"/>
              <a:t>Организовать отбор детей</a:t>
            </a:r>
          </a:p>
          <a:p>
            <a:pPr marL="171450" indent="-171450">
              <a:buFontTx/>
              <a:buChar char="-"/>
            </a:pPr>
            <a:r>
              <a:rPr lang="ru-RU" sz="1600" dirty="0"/>
              <a:t>Организовать «натаскивание» на </a:t>
            </a:r>
            <a:r>
              <a:rPr lang="ru-RU" sz="1600" dirty="0" smtClean="0"/>
              <a:t>ЕГЭ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Повысить качество обучения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40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-a.d-cd.net/4602544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28" y="3257462"/>
            <a:ext cx="1495578" cy="15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496176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КАКИЕ УПРАВЛЕНЧЕСКИЕ ЗАДАЧИ ЗАЛОЖЕНЫ В ЭТИ ИНДИКАТОРЫ?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7273192" cy="396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rot="1805139">
            <a:off x="6753771" y="1474404"/>
            <a:ext cx="2368039" cy="1584176"/>
          </a:xfrm>
          <a:prstGeom prst="cloudCallout">
            <a:avLst>
              <a:gd name="adj1" fmla="val 37930"/>
              <a:gd name="adj2" fmla="val 380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Segoe Print" panose="02000600000000000000" pitchFamily="2" charset="0"/>
              </a:rPr>
              <a:t>Увеличить количество инвалидов и </a:t>
            </a:r>
            <a:r>
              <a:rPr lang="ru-RU" sz="1600" b="1" i="1" dirty="0" err="1" smtClean="0">
                <a:latin typeface="Segoe Print" panose="02000600000000000000" pitchFamily="2" charset="0"/>
              </a:rPr>
              <a:t>ОВЗшников</a:t>
            </a:r>
            <a:r>
              <a:rPr lang="ru-RU" sz="1600" b="1" i="1" dirty="0" smtClean="0">
                <a:latin typeface="Segoe Print" panose="02000600000000000000" pitchFamily="2" charset="0"/>
              </a:rPr>
              <a:t>?</a:t>
            </a:r>
            <a:endParaRPr lang="ru-RU" sz="1600" b="1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3816424" cy="105958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>
                <a:solidFill>
                  <a:prstClr val="white"/>
                </a:solidFill>
              </a:rPr>
              <a:t>Функции рейтингов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4492270"/>
              </p:ext>
            </p:extLst>
          </p:nvPr>
        </p:nvGraphicFramePr>
        <p:xfrm>
          <a:off x="107504" y="1035947"/>
          <a:ext cx="2664296" cy="110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8078070"/>
              </p:ext>
            </p:extLst>
          </p:nvPr>
        </p:nvGraphicFramePr>
        <p:xfrm>
          <a:off x="3383360" y="51470"/>
          <a:ext cx="57606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Прямоугольная выноска 3"/>
          <p:cNvSpPr/>
          <p:nvPr/>
        </p:nvSpPr>
        <p:spPr>
          <a:xfrm>
            <a:off x="3419872" y="4948014"/>
            <a:ext cx="5724128" cy="195486"/>
          </a:xfrm>
          <a:prstGeom prst="wedgeRectCallout">
            <a:avLst>
              <a:gd name="adj1" fmla="val -2785"/>
              <a:gd name="adj2" fmla="val -11312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100" b="1" i="1" dirty="0">
                <a:solidFill>
                  <a:schemeClr val="tx1"/>
                </a:solidFill>
              </a:rPr>
              <a:t>Опрос </a:t>
            </a:r>
            <a:r>
              <a:rPr lang="ru-RU" sz="1100" b="1" i="1" dirty="0" smtClean="0">
                <a:solidFill>
                  <a:schemeClr val="tx1"/>
                </a:solidFill>
              </a:rPr>
              <a:t>работников системы образования одного из регионов ЦФО, </a:t>
            </a:r>
            <a:r>
              <a:rPr lang="ru-RU" sz="1100" b="1" i="1" dirty="0">
                <a:solidFill>
                  <a:schemeClr val="tx1"/>
                </a:solidFill>
              </a:rPr>
              <a:t>ИО НИУ ВШЭ, </a:t>
            </a:r>
            <a:r>
              <a:rPr lang="ru-RU" sz="1100" b="1" i="1" dirty="0" smtClean="0">
                <a:solidFill>
                  <a:schemeClr val="tx1"/>
                </a:solidFill>
              </a:rPr>
              <a:t>2014 </a:t>
            </a:r>
            <a:r>
              <a:rPr lang="ru-RU" sz="1100" b="1" i="1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7" name="Овал 6"/>
          <p:cNvSpPr/>
          <p:nvPr/>
        </p:nvSpPr>
        <p:spPr>
          <a:xfrm>
            <a:off x="4427984" y="2139702"/>
            <a:ext cx="3456384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64950" y="411510"/>
            <a:ext cx="7272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64950" y="1851670"/>
            <a:ext cx="7272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64950" y="915566"/>
            <a:ext cx="7272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91880" y="1059582"/>
            <a:ext cx="5760640" cy="64807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63888" y="2499742"/>
            <a:ext cx="5256584" cy="57606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1052041">
            <a:off x="213817" y="2458538"/>
            <a:ext cx="3289655" cy="2246769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Чего ещё Вы ожидаете от </a:t>
            </a:r>
            <a:r>
              <a:rPr lang="ru-RU" dirty="0" smtClean="0"/>
              <a:t>школы после объединения?</a:t>
            </a:r>
            <a:endParaRPr lang="ru-RU" i="1" dirty="0" smtClean="0">
              <a:latin typeface="Gabriola" panose="04040605051002020D02" pitchFamily="82" charset="0"/>
            </a:endParaRPr>
          </a:p>
          <a:p>
            <a:r>
              <a:rPr lang="ru-RU" i="1" dirty="0" smtClean="0">
                <a:latin typeface="Gabriola" panose="04040605051002020D02" pitchFamily="82" charset="0"/>
              </a:rPr>
              <a:t>«…</a:t>
            </a:r>
            <a:r>
              <a:rPr lang="ru-RU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Чтобы </a:t>
            </a:r>
            <a:r>
              <a:rPr lang="ru-RU" i="1" dirty="0">
                <a:latin typeface="Gabriola" panose="04040605051002020D02" pitchFamily="82" charset="0"/>
                <a:cs typeface="Arabic Typesetting" panose="03020402040406030203" pitchFamily="66" charset="-78"/>
              </a:rPr>
              <a:t>те люди, которые стоят над нами и объединяют нас, смогли нас сдружить, </a:t>
            </a:r>
            <a:r>
              <a:rPr lang="ru-RU" b="1" i="1" dirty="0">
                <a:solidFill>
                  <a:srgbClr val="C00000"/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чтобы мы давали им хорошие результаты, баллы</a:t>
            </a:r>
            <a:r>
              <a:rPr lang="ru-RU" i="1" dirty="0">
                <a:latin typeface="Gabriola" panose="04040605051002020D02" pitchFamily="82" charset="0"/>
                <a:cs typeface="Arabic Typesetting" panose="03020402040406030203" pitchFamily="66" charset="-78"/>
              </a:rPr>
              <a:t>, и нам было бы всем хорошо</a:t>
            </a:r>
            <a:r>
              <a:rPr lang="ru-RU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…»</a:t>
            </a:r>
          </a:p>
          <a:p>
            <a:pPr algn="r"/>
            <a:r>
              <a:rPr lang="ru-RU" sz="14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(Опрос родителей </a:t>
            </a:r>
            <a:r>
              <a:rPr lang="ru-RU" sz="1400" i="1" dirty="0" err="1" smtClean="0">
                <a:latin typeface="Gabriola" panose="04040605051002020D02" pitchFamily="82" charset="0"/>
                <a:cs typeface="Arabic Typesetting" panose="03020402040406030203" pitchFamily="66" charset="-78"/>
              </a:rPr>
              <a:t>г.Москвы</a:t>
            </a:r>
            <a:r>
              <a:rPr lang="ru-RU" sz="14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, ИО НИУ ВШЭ, 2015 г.)</a:t>
            </a:r>
          </a:p>
        </p:txBody>
      </p:sp>
    </p:spTree>
    <p:extLst>
      <p:ext uri="{BB962C8B-B14F-4D97-AF65-F5344CB8AC3E}">
        <p14:creationId xmlns:p14="http://schemas.microsoft.com/office/powerpoint/2010/main" val="36263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1375065">
            <a:off x="302318" y="3810001"/>
            <a:ext cx="3312369" cy="757130"/>
          </a:xfrm>
          <a:prstGeom prst="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 smtClean="0"/>
              <a:t>«Наша главная задача на этот учебный год – подняться в рейтинге»*</a:t>
            </a:r>
            <a:endParaRPr lang="ru-RU" i="1" dirty="0"/>
          </a:p>
        </p:txBody>
      </p:sp>
      <p:sp>
        <p:nvSpPr>
          <p:cNvPr id="18" name="Трапеция 17"/>
          <p:cNvSpPr/>
          <p:nvPr/>
        </p:nvSpPr>
        <p:spPr>
          <a:xfrm rot="10800000">
            <a:off x="3108646" y="1891137"/>
            <a:ext cx="5927850" cy="2354800"/>
          </a:xfrm>
          <a:prstGeom prst="trapezoid">
            <a:avLst>
              <a:gd name="adj" fmla="val 59656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889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3555575" y="1921933"/>
            <a:ext cx="5192889" cy="2269067"/>
          </a:xfrm>
          <a:custGeom>
            <a:avLst/>
            <a:gdLst>
              <a:gd name="connsiteX0" fmla="*/ 0 w 5192889"/>
              <a:gd name="connsiteY0" fmla="*/ 3025422 h 3025422"/>
              <a:gd name="connsiteX1" fmla="*/ 2596445 w 5192889"/>
              <a:gd name="connsiteY1" fmla="*/ 0 h 3025422"/>
              <a:gd name="connsiteX2" fmla="*/ 5192889 w 5192889"/>
              <a:gd name="connsiteY2" fmla="*/ 3025422 h 30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2889" h="3025422">
                <a:moveTo>
                  <a:pt x="0" y="3025422"/>
                </a:moveTo>
                <a:cubicBezTo>
                  <a:pt x="865482" y="1512711"/>
                  <a:pt x="1730964" y="0"/>
                  <a:pt x="2596445" y="0"/>
                </a:cubicBezTo>
                <a:cubicBezTo>
                  <a:pt x="3461926" y="0"/>
                  <a:pt x="4630326" y="2611496"/>
                  <a:pt x="5192889" y="3025422"/>
                </a:cubicBez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8571139">
            <a:off x="3120993" y="2775254"/>
            <a:ext cx="2115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Рост влияния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 rot="2949875">
            <a:off x="6487689" y="2621543"/>
            <a:ext cx="247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Снижение влияния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294398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РОСТ КОЛИЧЕСТВА РЕЙТИНГОВ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496" y="51470"/>
            <a:ext cx="90730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Мотивационный потенциал имеет свои пределы, но на определенном этапе он очень силен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887853" y="1059583"/>
            <a:ext cx="1932619" cy="669536"/>
          </a:xfrm>
          <a:prstGeom prst="wedgeRoundRectCallout">
            <a:avLst>
              <a:gd name="adj1" fmla="val -92916"/>
              <a:gd name="adj2" fmla="val 764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Предел насыщения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 rot="21098200">
            <a:off x="107503" y="1203598"/>
            <a:ext cx="3312369" cy="762645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 smtClean="0"/>
              <a:t>«Не переживайте, все будут учиться, ведь каждый ребенок приносит школе баллы»*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 rot="468748">
            <a:off x="245722" y="2303992"/>
            <a:ext cx="3312369" cy="1200329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 dirty="0" smtClean="0"/>
              <a:t>«- Какие плюсы детям от рейтингов?</a:t>
            </a:r>
          </a:p>
          <a:p>
            <a:pPr algn="ctr">
              <a:lnSpc>
                <a:spcPct val="80000"/>
              </a:lnSpc>
            </a:pPr>
            <a:r>
              <a:rPr lang="ru-RU" i="1" dirty="0" smtClean="0"/>
              <a:t>- Учителя меньше времени на аттестацию будут тратить!»*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3668" y="4856261"/>
            <a:ext cx="8678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- Цитаты высказываний директоров и родителей с сентябрьских общешкольных родительских собраний, сентябрь 2015 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916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/>
      <p:bldP spid="15" grpId="0"/>
      <p:bldP spid="24" grpId="0"/>
      <p:bldP spid="9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3578" y="1598478"/>
            <a:ext cx="288032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При этом международные рейтинги их практически не интересуют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3816424" cy="105958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>
                <a:solidFill>
                  <a:prstClr val="white"/>
                </a:solidFill>
              </a:rPr>
              <a:t>Функции рейтингов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6261991"/>
              </p:ext>
            </p:extLst>
          </p:nvPr>
        </p:nvGraphicFramePr>
        <p:xfrm>
          <a:off x="107504" y="1035947"/>
          <a:ext cx="2376264" cy="103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 rot="21052041">
            <a:off x="138813" y="2276822"/>
            <a:ext cx="2736439" cy="1520416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i="1" dirty="0" smtClean="0">
                <a:latin typeface="Gabriola" panose="04040605051002020D02" pitchFamily="82" charset="0"/>
              </a:rPr>
              <a:t>«</a:t>
            </a:r>
            <a:r>
              <a:rPr lang="ru-RU" sz="2400" i="1" dirty="0">
                <a:latin typeface="Gabriola" panose="04040605051002020D02" pitchFamily="82" charset="0"/>
                <a:cs typeface="Arabic Typesetting" panose="03020402040406030203" pitchFamily="66" charset="-78"/>
              </a:rPr>
              <a:t>Высокая репутации ОО значима для 24% родителей школьников и 40% </a:t>
            </a:r>
            <a:r>
              <a:rPr lang="ru-RU" sz="24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учащихся</a:t>
            </a:r>
            <a:r>
              <a:rPr lang="ru-RU" sz="20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»</a:t>
            </a:r>
          </a:p>
          <a:p>
            <a:pPr algn="r"/>
            <a:r>
              <a:rPr lang="ru-RU" sz="16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(МЭО, НИУ ВШЭ, 2013</a:t>
            </a:r>
            <a:r>
              <a:rPr lang="en-US" sz="16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/14 </a:t>
            </a:r>
            <a:r>
              <a:rPr lang="ru-RU" sz="1600" i="1" dirty="0" err="1" smtClean="0">
                <a:latin typeface="Gabriola" panose="04040605051002020D02" pitchFamily="82" charset="0"/>
                <a:cs typeface="Arabic Typesetting" panose="03020402040406030203" pitchFamily="66" charset="-78"/>
              </a:rPr>
              <a:t>уч.г</a:t>
            </a:r>
            <a:r>
              <a:rPr lang="ru-RU" sz="16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51470"/>
            <a:ext cx="288032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Исследование ОНФ 2015 г (3394 родителя)</a:t>
            </a:r>
            <a:r>
              <a:rPr lang="ru-RU" dirty="0" smtClean="0"/>
              <a:t>: </a:t>
            </a:r>
          </a:p>
          <a:p>
            <a:pPr algn="ctr"/>
            <a:r>
              <a:rPr lang="ru-RU" sz="2400" dirty="0" smtClean="0"/>
              <a:t>Только в отношении </a:t>
            </a:r>
            <a:r>
              <a:rPr lang="ru-RU" sz="2400" b="1" dirty="0" smtClean="0">
                <a:solidFill>
                  <a:schemeClr val="accent1"/>
                </a:solidFill>
              </a:rPr>
              <a:t>вуза</a:t>
            </a:r>
            <a:r>
              <a:rPr lang="ru-RU" sz="2400" dirty="0" smtClean="0"/>
              <a:t> для родителей </a:t>
            </a:r>
            <a:r>
              <a:rPr lang="ru-RU" sz="2400" dirty="0"/>
              <a:t>важна </a:t>
            </a:r>
            <a:r>
              <a:rPr lang="ru-RU" sz="2400" dirty="0" smtClean="0"/>
              <a:t>его </a:t>
            </a:r>
            <a:r>
              <a:rPr lang="ru-RU" sz="2400" b="1" dirty="0" smtClean="0"/>
              <a:t>репутация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1" y="339502"/>
            <a:ext cx="3240360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Великобритания </a:t>
            </a:r>
            <a:r>
              <a:rPr lang="ru-RU" sz="1600" i="1" dirty="0"/>
              <a:t>(опрос </a:t>
            </a:r>
            <a:r>
              <a:rPr lang="ru-RU" sz="1600" i="1" dirty="0" err="1"/>
              <a:t>ComRes</a:t>
            </a:r>
            <a:r>
              <a:rPr lang="ru-RU" sz="1600" i="1" dirty="0"/>
              <a:t> по заказу профсоюза NASUWT (Национальной ассоциации директоров школ и союза женщин-учителей</a:t>
            </a:r>
            <a:r>
              <a:rPr lang="ru-RU" sz="1600" i="1" dirty="0" smtClean="0"/>
              <a:t>), 2015 г.:</a:t>
            </a:r>
          </a:p>
          <a:p>
            <a:pPr algn="ctr"/>
            <a:r>
              <a:rPr lang="ru-RU" sz="2400" dirty="0" smtClean="0"/>
              <a:t>Для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21%</a:t>
            </a:r>
            <a:r>
              <a:rPr lang="ru-RU" sz="2400" dirty="0" smtClean="0"/>
              <a:t> родителей важна хорошая позиция </a:t>
            </a:r>
            <a:r>
              <a:rPr lang="ru-RU" sz="2400" dirty="0"/>
              <a:t>школы в рейтинговых таблицах 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843808" y="3363838"/>
            <a:ext cx="4392488" cy="1656184"/>
          </a:xfrm>
          <a:prstGeom prst="cloudCallout">
            <a:avLst>
              <a:gd name="adj1" fmla="val 65501"/>
              <a:gd name="adj2" fmla="val -13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 ведь все не могут быть первыми! Всегда кто-то будет последним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60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3816424" cy="105958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>
                <a:solidFill>
                  <a:prstClr val="white"/>
                </a:solidFill>
              </a:rPr>
              <a:t>Функции рейтингов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3221826"/>
              </p:ext>
            </p:extLst>
          </p:nvPr>
        </p:nvGraphicFramePr>
        <p:xfrm>
          <a:off x="107504" y="1035947"/>
          <a:ext cx="2376264" cy="103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7007442"/>
              </p:ext>
            </p:extLst>
          </p:nvPr>
        </p:nvGraphicFramePr>
        <p:xfrm>
          <a:off x="3509998" y="0"/>
          <a:ext cx="56237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248" y="4772521"/>
            <a:ext cx="8803248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/>
              <a:t>* - </a:t>
            </a:r>
            <a:r>
              <a:rPr lang="ru-RU" sz="1200" dirty="0" smtClean="0"/>
              <a:t>«О </a:t>
            </a:r>
            <a:r>
              <a:rPr lang="ru-RU" sz="1200" dirty="0"/>
              <a:t>формировании независимой системы оценки качества работы организаций, оказывающих социальные услуги (в части работы субъектов Российской Федерации</a:t>
            </a:r>
            <a:r>
              <a:rPr lang="ru-RU" sz="1200" dirty="0" smtClean="0"/>
              <a:t>)», </a:t>
            </a:r>
            <a:r>
              <a:rPr lang="ru-RU" sz="1200" dirty="0"/>
              <a:t>заседание рабочей группы 17.02.2016 г.</a:t>
            </a:r>
          </a:p>
        </p:txBody>
      </p:sp>
      <p:pic>
        <p:nvPicPr>
          <p:cNvPr id="2050" name="Picture 2" descr="http://orgsgi.ru/images/image01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3301409" cy="23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38"/>
            <a:ext cx="8496176" cy="79208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Что такое «рейтинг»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4054102"/>
              </p:ext>
            </p:extLst>
          </p:nvPr>
        </p:nvGraphicFramePr>
        <p:xfrm>
          <a:off x="611560" y="3795886"/>
          <a:ext cx="8280920" cy="126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20" y="782659"/>
            <a:ext cx="4139952" cy="294121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7"/>
          <a:stretch/>
        </p:blipFill>
        <p:spPr bwMode="auto">
          <a:xfrm>
            <a:off x="1331640" y="1491630"/>
            <a:ext cx="2465647" cy="207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Риски </a:t>
            </a:r>
            <a:r>
              <a:rPr lang="ru-RU" sz="3200" b="1" dirty="0" err="1" smtClean="0">
                <a:solidFill>
                  <a:schemeClr val="bg1"/>
                </a:solidFill>
              </a:rPr>
              <a:t>рейтингования</a:t>
            </a:r>
            <a:r>
              <a:rPr lang="ru-RU" sz="3200" b="1" dirty="0" smtClean="0">
                <a:solidFill>
                  <a:schemeClr val="bg1"/>
                </a:solidFill>
              </a:rPr>
              <a:t> и как с ними бороться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1188644"/>
              </p:ext>
            </p:extLst>
          </p:nvPr>
        </p:nvGraphicFramePr>
        <p:xfrm>
          <a:off x="0" y="699542"/>
          <a:ext cx="5004048" cy="429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8183449"/>
              </p:ext>
            </p:extLst>
          </p:nvPr>
        </p:nvGraphicFramePr>
        <p:xfrm>
          <a:off x="5580112" y="987574"/>
          <a:ext cx="3240360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7" name="Группа 6"/>
          <p:cNvGrpSpPr/>
          <p:nvPr/>
        </p:nvGrpSpPr>
        <p:grpSpPr>
          <a:xfrm rot="967282">
            <a:off x="6949856" y="3147814"/>
            <a:ext cx="1927462" cy="1862606"/>
            <a:chOff x="2287378" y="1931811"/>
            <a:chExt cx="2361102" cy="2361102"/>
          </a:xfrm>
          <a:scene3d>
            <a:camera prst="orthographicFront"/>
            <a:lightRig rig="flat" dir="t"/>
          </a:scene3d>
        </p:grpSpPr>
        <p:sp>
          <p:nvSpPr>
            <p:cNvPr id="8" name="Shape 7"/>
            <p:cNvSpPr/>
            <p:nvPr/>
          </p:nvSpPr>
          <p:spPr>
            <a:xfrm rot="21365981">
              <a:off x="2287378" y="1931811"/>
              <a:ext cx="2361102" cy="2361102"/>
            </a:xfrm>
            <a:prstGeom prst="gear9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Shape 4"/>
            <p:cNvSpPr/>
            <p:nvPr/>
          </p:nvSpPr>
          <p:spPr>
            <a:xfrm rot="21365981">
              <a:off x="2638989" y="2484556"/>
              <a:ext cx="1665800" cy="12136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ОБУЧЕНИЕ</a:t>
              </a:r>
              <a:r>
                <a:rPr lang="ru-RU" sz="2000" b="1" dirty="0" smtClean="0"/>
                <a:t>…</a:t>
              </a:r>
              <a:endParaRPr lang="ru-RU" sz="2000" b="1" kern="1200" dirty="0" smtClean="0"/>
            </a:p>
          </p:txBody>
        </p:sp>
      </p:grpSp>
      <p:sp>
        <p:nvSpPr>
          <p:cNvPr id="10" name="Shape 9"/>
          <p:cNvSpPr/>
          <p:nvPr/>
        </p:nvSpPr>
        <p:spPr>
          <a:xfrm rot="19882364">
            <a:off x="6592880" y="3004615"/>
            <a:ext cx="2195825" cy="219582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11" name="Рисунок 10" descr="http://altai.2stick.ru/image/cache/data/promishlinnie/predupr/05eh_enl-1920x108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5385"/>
          <a:stretch/>
        </p:blipFill>
        <p:spPr bwMode="auto">
          <a:xfrm>
            <a:off x="3347864" y="1203598"/>
            <a:ext cx="404514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altai.2stick.ru/image/cache/data/promishlinnie/predupr/05eh_enl-1920x108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5385"/>
          <a:stretch/>
        </p:blipFill>
        <p:spPr bwMode="auto">
          <a:xfrm>
            <a:off x="423070" y="3363838"/>
            <a:ext cx="404514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altai.2stick.ru/image/cache/data/promishlinnie/predupr/05eh_enl-1920x108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5385"/>
          <a:stretch/>
        </p:blipFill>
        <p:spPr bwMode="auto">
          <a:xfrm>
            <a:off x="5652120" y="1167594"/>
            <a:ext cx="404514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wooow.su/wp-content/uploads/2013/09/93-636x800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13627"/>
          <a:stretch/>
        </p:blipFill>
        <p:spPr bwMode="auto">
          <a:xfrm>
            <a:off x="117965" y="4326009"/>
            <a:ext cx="781627" cy="7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altai.2stick.ru/image/cache/data/promishlinnie/predupr/05eh_enl-1920x108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5385"/>
          <a:stretch/>
        </p:blipFill>
        <p:spPr bwMode="auto">
          <a:xfrm>
            <a:off x="2699792" y="4327636"/>
            <a:ext cx="404514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1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Рейтинг: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«быть или не быть – вот в чем вопрос…»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9076096"/>
              </p:ext>
            </p:extLst>
          </p:nvPr>
        </p:nvGraphicFramePr>
        <p:xfrm>
          <a:off x="0" y="1234573"/>
          <a:ext cx="9144000" cy="162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3003798"/>
            <a:ext cx="5328592" cy="1908215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Задача:</a:t>
            </a:r>
          </a:p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Как сделать открытыми результаты ЕГЭ, </a:t>
            </a:r>
          </a:p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чтобы при этом не появилось огромное количество рейтингов школ?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8" name="Рисунок 7" descr="http://dommio.ru/upload/iblock/c2d/c2d343931c26afb84f165203205c00d1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000" b="93455" l="40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3223" r="3150" b="4782"/>
          <a:stretch/>
        </p:blipFill>
        <p:spPr bwMode="auto">
          <a:xfrm>
            <a:off x="6300192" y="2834386"/>
            <a:ext cx="2784547" cy="224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54353" y="597719"/>
            <a:ext cx="3589280" cy="25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20538"/>
            <a:ext cx="8496176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Почему именно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рейтинг?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2" y="1931202"/>
            <a:ext cx="36004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ru-RU" sz="3600" b="1" dirty="0" smtClean="0">
                <a:solidFill>
                  <a:schemeClr val="accent2"/>
                </a:solidFill>
              </a:rPr>
              <a:t>НАГЛЯДНОСТЬ 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ru-RU" sz="3600" b="1" dirty="0" smtClean="0">
                <a:solidFill>
                  <a:srgbClr val="00B050"/>
                </a:solidFill>
              </a:rPr>
              <a:t>ДОСТУПНОСТЬ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4324"/>
          <a:stretch/>
        </p:blipFill>
        <p:spPr bwMode="auto">
          <a:xfrm>
            <a:off x="3779912" y="490937"/>
            <a:ext cx="5328592" cy="46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ЧТО СТОИТ ЗА ПЕРВЫМ МЕСТОМ?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3312839"/>
              </p:ext>
            </p:extLst>
          </p:nvPr>
        </p:nvGraphicFramePr>
        <p:xfrm>
          <a:off x="107504" y="1200150"/>
          <a:ext cx="4320480" cy="36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9"/>
          <a:srcRect l="13943" t="15897" r="15379" b="12051"/>
          <a:stretch/>
        </p:blipFill>
        <p:spPr bwMode="auto">
          <a:xfrm rot="520660">
            <a:off x="4541713" y="1347869"/>
            <a:ext cx="4366330" cy="2793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8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ЧТО СТОИТ ЗА ПЕРВЫМ МЕСТОМ?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9" y="1005433"/>
            <a:ext cx="7691831" cy="37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51470"/>
            <a:ext cx="8496176" cy="1008112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bg1"/>
                </a:solidFill>
              </a:rPr>
              <a:t>Функции </a:t>
            </a:r>
            <a:r>
              <a:rPr lang="ru-RU" sz="4000" b="1" dirty="0" smtClean="0">
                <a:solidFill>
                  <a:schemeClr val="bg1"/>
                </a:solidFill>
              </a:rPr>
              <a:t>рейтингов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1968011"/>
              </p:ext>
            </p:extLst>
          </p:nvPr>
        </p:nvGraphicFramePr>
        <p:xfrm>
          <a:off x="107504" y="1200150"/>
          <a:ext cx="3240360" cy="36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2040" y="4887039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Опрос родителей г. Москвы, ИО НИУ ВШЭ, 2013 г.</a:t>
            </a:r>
            <a:endParaRPr lang="ru-RU" sz="1200" b="1" i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49457364"/>
              </p:ext>
            </p:extLst>
          </p:nvPr>
        </p:nvGraphicFramePr>
        <p:xfrm>
          <a:off x="5220072" y="195485"/>
          <a:ext cx="3888432" cy="469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>
          <a:xfrm rot="21052041">
            <a:off x="2901421" y="3157723"/>
            <a:ext cx="2285831" cy="1815882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Педагоги</a:t>
            </a:r>
            <a:r>
              <a:rPr lang="ru-RU" sz="1400" dirty="0" smtClean="0"/>
              <a:t>: </a:t>
            </a:r>
          </a:p>
          <a:p>
            <a:r>
              <a:rPr lang="ru-RU" sz="1400" i="1" dirty="0" smtClean="0">
                <a:latin typeface="Gabriola" panose="04040605051002020D02" pitchFamily="82" charset="0"/>
              </a:rPr>
              <a:t>«</a:t>
            </a:r>
            <a:r>
              <a:rPr lang="ru-RU" sz="14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Ориентируясь </a:t>
            </a:r>
            <a:r>
              <a:rPr lang="ru-RU" sz="1400" i="1" dirty="0">
                <a:latin typeface="Gabriola" panose="04040605051002020D02" pitchFamily="82" charset="0"/>
                <a:cs typeface="Arabic Typesetting" panose="03020402040406030203" pitchFamily="66" charset="-78"/>
              </a:rPr>
              <a:t>только на рейтинг, родители могут сделать неправильный </a:t>
            </a:r>
            <a:r>
              <a:rPr lang="ru-RU" sz="14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выбор»</a:t>
            </a:r>
          </a:p>
          <a:p>
            <a:r>
              <a:rPr lang="ru-RU" sz="1400" i="1" dirty="0" smtClean="0"/>
              <a:t>Родители</a:t>
            </a:r>
            <a:r>
              <a:rPr lang="ru-RU" sz="1400" dirty="0" smtClean="0"/>
              <a:t>:</a:t>
            </a:r>
          </a:p>
          <a:p>
            <a:r>
              <a:rPr lang="ru-RU" sz="1400" i="1" dirty="0" smtClean="0">
                <a:latin typeface="Gabriola" panose="04040605051002020D02" pitchFamily="82" charset="0"/>
              </a:rPr>
              <a:t>«Выбор </a:t>
            </a:r>
            <a:r>
              <a:rPr lang="ru-RU" sz="1400" i="1" dirty="0">
                <a:latin typeface="Gabriola" panose="04040605051002020D02" pitchFamily="82" charset="0"/>
              </a:rPr>
              <a:t>школы для некоторых зависит от рейтинга, но не всегда это </a:t>
            </a:r>
            <a:r>
              <a:rPr lang="ru-RU" sz="1400" i="1" dirty="0" smtClean="0">
                <a:latin typeface="Gabriola" panose="04040605051002020D02" pitchFamily="82" charset="0"/>
              </a:rPr>
              <a:t>обосновано»</a:t>
            </a:r>
            <a:endParaRPr lang="ru-RU" sz="1400" i="1" dirty="0"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779596">
            <a:off x="3095836" y="1379564"/>
            <a:ext cx="2285831" cy="1384995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Репутация вуза (внешняя оценка его деятельности) занимает второе место в списке критериев при выборе родителями учебного </a:t>
            </a:r>
            <a:r>
              <a:rPr lang="ru-RU" sz="1200" i="1" dirty="0" err="1" smtClean="0"/>
              <a:t>заведеня</a:t>
            </a:r>
            <a:r>
              <a:rPr lang="ru-RU" sz="1200" i="1" dirty="0" smtClean="0"/>
              <a:t> для своих детей</a:t>
            </a:r>
          </a:p>
          <a:p>
            <a:pPr algn="r"/>
            <a:r>
              <a:rPr lang="ru-RU" sz="1200" i="1" dirty="0" smtClean="0">
                <a:latin typeface="Gabriola" panose="04040605051002020D02" pitchFamily="82" charset="0"/>
                <a:cs typeface="Arabic Typesetting" panose="03020402040406030203" pitchFamily="66" charset="-78"/>
              </a:rPr>
              <a:t>(Опрос ОНФ, 2015 г., по 10 субъектам РФ)</a:t>
            </a:r>
            <a:endParaRPr lang="ru-RU" sz="1200" i="1" dirty="0"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9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38"/>
            <a:ext cx="8280152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Хорошо, когда рейтинги бывают разные…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324493"/>
              </p:ext>
            </p:extLst>
          </p:nvPr>
        </p:nvGraphicFramePr>
        <p:xfrm>
          <a:off x="179512" y="1203598"/>
          <a:ext cx="26642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05776"/>
              </p:ext>
            </p:extLst>
          </p:nvPr>
        </p:nvGraphicFramePr>
        <p:xfrm>
          <a:off x="2987824" y="1203598"/>
          <a:ext cx="29481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2771800" y="1275606"/>
            <a:ext cx="288032" cy="481938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71800" y="1851670"/>
            <a:ext cx="288032" cy="481938"/>
          </a:xfrm>
          <a:prstGeom prst="line">
            <a:avLst/>
          </a:prstGeom>
          <a:ln w="635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771800" y="2355726"/>
            <a:ext cx="288032" cy="481938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2881900"/>
            <a:ext cx="288032" cy="481938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71800" y="3435846"/>
            <a:ext cx="288032" cy="481938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771800" y="3962020"/>
            <a:ext cx="288032" cy="481938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771800" y="4515966"/>
            <a:ext cx="288032" cy="481938"/>
          </a:xfrm>
          <a:prstGeom prst="line">
            <a:avLst/>
          </a:prstGeom>
          <a:ln w="635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273716">
            <a:off x="5815028" y="2058086"/>
            <a:ext cx="3068946" cy="1077218"/>
          </a:xfrm>
          <a:prstGeom prst="rect">
            <a:avLst/>
          </a:prstGeom>
          <a:pattFill prst="dotGrid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может быть – </a:t>
            </a: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sz="3200" b="1" dirty="0" smtClean="0"/>
              <a:t> рейтинги?!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01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296" y="-20538"/>
            <a:ext cx="8496176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Форматы публикации </a:t>
            </a:r>
            <a:r>
              <a:rPr lang="ru-RU" sz="3200" b="1" dirty="0">
                <a:solidFill>
                  <a:schemeClr val="bg1"/>
                </a:solidFill>
              </a:rPr>
              <a:t>результатов сопоставительной оценки ОО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8249337"/>
              </p:ext>
            </p:extLst>
          </p:nvPr>
        </p:nvGraphicFramePr>
        <p:xfrm>
          <a:off x="179512" y="915566"/>
          <a:ext cx="8856984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99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296" y="-20538"/>
            <a:ext cx="8496176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Форматы публикации </a:t>
            </a:r>
            <a:r>
              <a:rPr lang="ru-RU" sz="3200" b="1" dirty="0">
                <a:solidFill>
                  <a:schemeClr val="bg1"/>
                </a:solidFill>
              </a:rPr>
              <a:t>результатов сопоставительной оценки ОО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866416"/>
              </p:ext>
            </p:extLst>
          </p:nvPr>
        </p:nvGraphicFramePr>
        <p:xfrm>
          <a:off x="179512" y="915566"/>
          <a:ext cx="8856984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123479"/>
            <a:ext cx="7704856" cy="496855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96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1042</Words>
  <Application>Microsoft Office PowerPoint</Application>
  <PresentationFormat>Экран (16:9)</PresentationFormat>
  <Paragraphs>196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Arabic Typesetting</vt:lpstr>
      <vt:lpstr>Arial</vt:lpstr>
      <vt:lpstr>Calibri</vt:lpstr>
      <vt:lpstr>Gabriola</vt:lpstr>
      <vt:lpstr>Segoe Print</vt:lpstr>
      <vt:lpstr>Times New Roman</vt:lpstr>
      <vt:lpstr>Тема Office</vt:lpstr>
      <vt:lpstr>1_Тема Office</vt:lpstr>
      <vt:lpstr>Рейтинги в образовании:  сильные и слабые стороны</vt:lpstr>
      <vt:lpstr>Что такое «рейтинг»</vt:lpstr>
      <vt:lpstr>Почему именно  рейтинг?</vt:lpstr>
      <vt:lpstr>ЧТО СТОИТ ЗА ПЕРВЫМ МЕСТОМ?</vt:lpstr>
      <vt:lpstr>ЧТО СТОИТ ЗА ПЕРВЫМ МЕСТОМ?</vt:lpstr>
      <vt:lpstr>Функции рейтингов</vt:lpstr>
      <vt:lpstr>Хорошо, когда рейтинги бывают разные…</vt:lpstr>
      <vt:lpstr>Форматы публикации результатов сопоставительной оценки ОО</vt:lpstr>
      <vt:lpstr>Форматы публикации результатов сопоставительной оценки ОО</vt:lpstr>
      <vt:lpstr>ПРОФИЛЬ «ШКОЛЫ» ОБЕСПЕЧИВАЕТ ВАРИАТИВНОСТЬ ВЫБОРА</vt:lpstr>
      <vt:lpstr>ПРОФИЛЬ «ШКОЛЫ» ОБЕСПЕЧИВАЕТ ВАРИАТИВНОСТЬ ВЫБОРА</vt:lpstr>
      <vt:lpstr>Функции рейтингов</vt:lpstr>
      <vt:lpstr>КАКИЕ УПРАВЛЕНЧЕСКИЕ ЗАДАЧИ ЗАЛОЖЕНЫ В ЭТИ ИНДИКАТОРЫ?</vt:lpstr>
      <vt:lpstr>КАКИЕ УПРАВЛЕНЧЕСКИЕ ЗАДАЧИ ЗАЛОЖЕНЫ В ЭТИ ИНДИКАТОРЫ?</vt:lpstr>
      <vt:lpstr>КАКИЕ УПРАВЛЕНЧЕСКИЕ ЗАДАЧИ ЗАЛОЖЕНЫ В ЭТИ ИНДИКАТОРЫ?</vt:lpstr>
      <vt:lpstr>Функции рейтингов</vt:lpstr>
      <vt:lpstr>Презентация PowerPoint</vt:lpstr>
      <vt:lpstr>Функции рейтингов</vt:lpstr>
      <vt:lpstr>Функции рейтингов</vt:lpstr>
      <vt:lpstr>Риски рейтингования и как с ними бороться</vt:lpstr>
      <vt:lpstr>Рейтинг:  «быть или не быть – вот в чем вопрос…»</vt:lpstr>
      <vt:lpstr>СПАСИБО ЗА 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368</cp:revision>
  <cp:lastPrinted>2012-11-08T07:08:57Z</cp:lastPrinted>
  <dcterms:created xsi:type="dcterms:W3CDTF">2011-08-25T06:09:31Z</dcterms:created>
  <dcterms:modified xsi:type="dcterms:W3CDTF">2016-02-16T19:10:07Z</dcterms:modified>
</cp:coreProperties>
</file>