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6" r:id="rId3"/>
    <p:sldId id="498" r:id="rId4"/>
    <p:sldId id="506" r:id="rId5"/>
    <p:sldId id="501" r:id="rId6"/>
    <p:sldId id="486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5179" autoAdjust="0"/>
  </p:normalViewPr>
  <p:slideViewPr>
    <p:cSldViewPr snapToGrid="0">
      <p:cViewPr varScale="1">
        <p:scale>
          <a:sx n="149" d="100"/>
          <a:sy n="149" d="100"/>
        </p:scale>
        <p:origin x="-53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viro33.ru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jpeg"/><Relationship Id="rId5" Type="http://schemas.openxmlformats.org/officeDocument/2006/relationships/image" Target="../media/image6.png"/><Relationship Id="rId10" Type="http://schemas.openxmlformats.org/officeDocument/2006/relationships/hyperlink" Target="http://www.yarregion.ru/depts/dobr/default.aspx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arregion.ru/depts/dobr/default.aspx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viro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rgbClr val="FFFF00"/>
                </a:solidFill>
                <a:latin typeface="+mn-lt"/>
              </a:rPr>
              <a:t>21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декабря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564654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51046" y="2314775"/>
            <a:ext cx="8033969" cy="138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Численные методы решения элементарных уравнений с иррациональными корнями. </a:t>
            </a:r>
            <a:endParaRPr lang="en-US" sz="2400" cap="all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ru-RU" sz="2400" cap="all" dirty="0" smtClean="0">
                <a:solidFill>
                  <a:srgbClr val="FFFFFF"/>
                </a:solidFill>
              </a:rPr>
              <a:t>Общий </a:t>
            </a:r>
            <a:r>
              <a:rPr lang="ru-RU" sz="2400" cap="all" dirty="0">
                <a:solidFill>
                  <a:srgbClr val="FFFFFF"/>
                </a:solidFill>
              </a:rPr>
              <a:t>методический и теоретический взгляд на решение уравнений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rtc-edu.ru/sites/default/files/pictures/LogoPartner/banner_viro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383" y="4658020"/>
            <a:ext cx="1825268" cy="46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http://www.rtc-edu.ru/sites/default/files/pictures/LogoPartner/yao_dep_ob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703" y="4659224"/>
            <a:ext cx="324796" cy="46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Выступающий:</a:t>
            </a:r>
            <a:endParaRPr lang="ru-RU" sz="2000" b="1" dirty="0"/>
          </a:p>
          <a:p>
            <a:r>
              <a:rPr lang="ru-RU" sz="2000" b="1" dirty="0" err="1">
                <a:solidFill>
                  <a:srgbClr val="0070C0"/>
                </a:solidFill>
              </a:rPr>
              <a:t>Кривцун</a:t>
            </a:r>
            <a:r>
              <a:rPr lang="ru-RU" sz="2000" b="1" dirty="0">
                <a:solidFill>
                  <a:srgbClr val="0070C0"/>
                </a:solidFill>
              </a:rPr>
              <a:t> Игорь Леонидович</a:t>
            </a:r>
            <a:r>
              <a:rPr lang="ru-RU" sz="2000" dirty="0"/>
              <a:t>, старший преподаватель департамента математики факультета экономических наук НИУ ВШЭ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 smtClean="0"/>
              <a:t>Ведущие:</a:t>
            </a:r>
            <a:endParaRPr lang="ru-RU" sz="2000" b="1" dirty="0"/>
          </a:p>
          <a:p>
            <a:r>
              <a:rPr lang="ru-RU" sz="2000" b="1" dirty="0" smtClean="0">
                <a:solidFill>
                  <a:srgbClr val="0070C0"/>
                </a:solidFill>
              </a:rPr>
              <a:t>Борисова Людмила Александровна</a:t>
            </a:r>
            <a:r>
              <a:rPr lang="ru-RU" sz="2000" dirty="0" smtClean="0"/>
              <a:t>, заместитель директор </a:t>
            </a:r>
            <a:r>
              <a:rPr lang="ru-RU" sz="2000" dirty="0"/>
              <a:t>Дирекции общего образования, эксперт по г. Москве, </a:t>
            </a:r>
            <a:r>
              <a:rPr lang="ru-RU" sz="2000" dirty="0" smtClean="0"/>
              <a:t>доцент, к.п.н.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Горбовский Ростислав Викторович</a:t>
            </a:r>
            <a:r>
              <a:rPr lang="ru-RU" sz="2000" dirty="0"/>
              <a:t>, администратор Российского тренингового центра, аналитик Центра мониторинга качества образования </a:t>
            </a:r>
            <a:r>
              <a:rPr lang="ru-RU" sz="2000" dirty="0" err="1"/>
              <a:t>Инобра</a:t>
            </a:r>
            <a:r>
              <a:rPr lang="ru-RU" sz="2000" dirty="0"/>
              <a:t> НИУ ВШЭ.</a:t>
            </a:r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РЕГИОНАЛЬНЫЕ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06" y="1924944"/>
            <a:ext cx="2752019" cy="70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ttp://www.rtc-edu.ru/sites/default/files/pictures/LogoPartner/yao_dep_obr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62" y="3176557"/>
            <a:ext cx="922387" cy="131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3528" y="1513441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  <a:endParaRPr lang="ru-RU" sz="1800" b="1" dirty="0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2722584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Департамент образования Ярославской области</a:t>
            </a:r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9294</TotalTime>
  <Words>187</Words>
  <Application>Microsoft Office PowerPoint</Application>
  <PresentationFormat>Экран (16:9)</PresentationFormat>
  <Paragraphs>32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Windows</cp:lastModifiedBy>
  <cp:revision>514</cp:revision>
  <dcterms:created xsi:type="dcterms:W3CDTF">2011-08-25T06:09:31Z</dcterms:created>
  <dcterms:modified xsi:type="dcterms:W3CDTF">2015-12-21T11:16:37Z</dcterms:modified>
</cp:coreProperties>
</file>