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  <p:sldMasterId id="2147483650" r:id="rId2"/>
  </p:sldMasterIdLst>
  <p:handoutMasterIdLst>
    <p:handoutMasterId r:id="rId18"/>
  </p:handoutMasterIdLst>
  <p:sldIdLst>
    <p:sldId id="256" r:id="rId3"/>
    <p:sldId id="286" r:id="rId4"/>
    <p:sldId id="290" r:id="rId5"/>
    <p:sldId id="291" r:id="rId6"/>
    <p:sldId id="284" r:id="rId7"/>
    <p:sldId id="297" r:id="rId8"/>
    <p:sldId id="298" r:id="rId9"/>
    <p:sldId id="299" r:id="rId10"/>
    <p:sldId id="300" r:id="rId11"/>
    <p:sldId id="301" r:id="rId12"/>
    <p:sldId id="295" r:id="rId13"/>
    <p:sldId id="296" r:id="rId14"/>
    <p:sldId id="281" r:id="rId15"/>
    <p:sldId id="293" r:id="rId16"/>
    <p:sldId id="29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8" autoAdjust="0"/>
    <p:restoredTop sz="94643"/>
  </p:normalViewPr>
  <p:slideViewPr>
    <p:cSldViewPr>
      <p:cViewPr varScale="1">
        <p:scale>
          <a:sx n="90" d="100"/>
          <a:sy n="90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e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1" Type="http://schemas.openxmlformats.org/officeDocument/2006/relationships/image" Target="../media/image15.emf"/><Relationship Id="rId2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wmf"/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Relationship Id="rId2" Type="http://schemas.openxmlformats.org/officeDocument/2006/relationships/image" Target="../media/image31.emf"/><Relationship Id="rId3" Type="http://schemas.openxmlformats.org/officeDocument/2006/relationships/image" Target="../media/image3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841E7A4-D053-5846-B70E-2476E6B4A5EA}" type="datetimeFigureOut">
              <a:rPr lang="ru-RU"/>
              <a:pPr>
                <a:defRPr/>
              </a:pPr>
              <a:t>17.12.15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B328331-0A77-F543-ABB0-03E8D9D6F5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5157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4CCE35-F780-CF40-97A8-8225E00D0B97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915D7-7473-454A-A654-F09018A658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732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CEDCD6-EA08-CC40-BBF9-65D94D9980D0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6DE95-C668-6045-86DE-4F4D168C5A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533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8B82B-1343-ED4D-9E64-320A45FB79E3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E0330-B959-794E-99A5-35F3C7F9BC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3396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064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charset="0"/>
              </a:endParaRPr>
            </a:p>
          </p:txBody>
        </p:sp>
        <p:sp>
          <p:nvSpPr>
            <p:cNvPr id="10650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charset="0"/>
              </a:endParaRPr>
            </a:p>
          </p:txBody>
        </p:sp>
      </p:grp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065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65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065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0C4CF1-DCCF-284F-A575-D2E8E0245789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1065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 altLang="ru-RU"/>
          </a:p>
        </p:txBody>
      </p:sp>
      <p:sp>
        <p:nvSpPr>
          <p:cNvPr id="10650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A3624AA-0600-9944-88E9-F4777EE5009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65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7980BB-7798-024D-BCBE-6A9E4500CB86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EDBF7-82C6-744F-908D-37C4380C90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5984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C1E047-0057-AD4C-B6C7-33183237BBE2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5DB39-7258-0D47-9936-C313484EA2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808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AF312-F0CF-6A45-B986-F193BC6C6F8A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4D78F-2E9F-9344-B584-DECFFCC8E2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1112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154B05-2847-1540-87EF-26FA1CA12273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09E85-40C2-9D45-A541-CD73DF914E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480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BCAC9-98CB-B245-9D29-84703CAA0327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42C11-6C78-324F-B601-423F8BAE02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587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365933-EFFB-0842-987E-CBD1AE1491FD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4FBFA-ED5A-3147-B51C-13E35F7FC2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0567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9D6366-1CD4-E142-8751-F4019D0A7C39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CEF20-942A-D64A-9AD8-6ECC5B5D57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72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63066-D8A1-B444-931A-84B80B515610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02F2-C97A-1143-9A5E-5283867302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3363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05439-5C6C-E342-BEFF-918FF9ABB3D7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364D-3424-1D45-A3B5-8CCE40B640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5931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A4462-993F-D346-8F96-444284D5813B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EB5A6-6B81-AF43-BECB-4FB88E6F93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3432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94A6B1-C0E3-644E-827B-C5D7B7A2D791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3CEC5-2385-C549-9DF2-9924BF9FE8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45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754DC9-C1C4-0344-B76C-E5192A0583F5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252DE-85DF-9B41-80F8-3090142CB3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980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BA78AF-6A1F-7E4A-A7F5-5327610F3A2D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DC79B-E0D7-884B-BF20-7ECD3722F3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609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87024-D095-9048-80F3-443F0FE3F290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D2E75-58F3-3F42-8C41-B00C7C47C5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866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E95789-E4A6-4E45-9F8F-A9FC54B74F83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77FD0-9529-5E42-9B4F-0B48C892DB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932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53D200-C553-474A-9160-906401D1E759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9856A-80A7-AD4B-9397-91AF22C0A7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014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3D909C-FDD2-C441-A7B1-2EDF921EDDC5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7FDA6-65E5-4041-86FA-C7E8766576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309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15F6E-00FC-6B4C-9C49-90E5188801C2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59CCD-6A40-B14E-B6DE-1F4667978F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135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02AEEF0-5FE1-D144-BC7A-20C8E9B6C1B0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7EE71A-7E96-AE4D-91FE-4BD1705C850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547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54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547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54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54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C2B530-F11C-0F42-8A9F-C4428F84F980}" type="datetimeFigureOut">
              <a:rPr lang="ru-RU" altLang="ru-RU"/>
              <a:pPr/>
              <a:t>17.12.15</a:t>
            </a:fld>
            <a:endParaRPr lang="ru-RU" altLang="ru-RU"/>
          </a:p>
        </p:txBody>
      </p:sp>
      <p:sp>
        <p:nvSpPr>
          <p:cNvPr id="1054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54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BAB31ACF-636E-8448-9206-3ABEEBC3D4F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Relationship Id="rId3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7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30.e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31.e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32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33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2.bin"/><Relationship Id="rId4" Type="http://schemas.openxmlformats.org/officeDocument/2006/relationships/image" Target="../media/image15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5.bin"/><Relationship Id="rId10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4" Type="http://schemas.openxmlformats.org/officeDocument/2006/relationships/oleObject" Target="../embeddings/oleObject17.bin"/><Relationship Id="rId5" Type="http://schemas.openxmlformats.org/officeDocument/2006/relationships/image" Target="../media/image20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21.wmf"/><Relationship Id="rId8" Type="http://schemas.openxmlformats.org/officeDocument/2006/relationships/oleObject" Target="../embeddings/oleObject19.bin"/><Relationship Id="rId9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Обратные функции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z="1400" i="1"/>
              <a:t>Определение и примеры</a:t>
            </a:r>
            <a:r>
              <a:rPr lang="en-US" altLang="ru-RU" sz="1400" i="1"/>
              <a:t> </a:t>
            </a:r>
            <a:r>
              <a:rPr lang="ru-RU" altLang="ru-RU" sz="1400" i="1"/>
              <a:t>использования</a:t>
            </a: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525" name="Group 197"/>
          <p:cNvGrpSpPr>
            <a:grpSpLocks/>
          </p:cNvGrpSpPr>
          <p:nvPr/>
        </p:nvGrpSpPr>
        <p:grpSpPr bwMode="auto">
          <a:xfrm>
            <a:off x="1116013" y="2060575"/>
            <a:ext cx="2735262" cy="2195513"/>
            <a:chOff x="703" y="1298"/>
            <a:chExt cx="1723" cy="1383"/>
          </a:xfrm>
        </p:grpSpPr>
        <p:pic>
          <p:nvPicPr>
            <p:cNvPr id="99357" name="Picture 2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657" y="1571"/>
              <a:ext cx="1341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358" name="Picture 3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1797"/>
              <a:ext cx="1342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359" name="Line 31"/>
            <p:cNvSpPr>
              <a:spLocks noChangeAspect="1" noChangeShapeType="1"/>
            </p:cNvSpPr>
            <p:nvPr/>
          </p:nvSpPr>
          <p:spPr bwMode="auto">
            <a:xfrm>
              <a:off x="703" y="2590"/>
              <a:ext cx="172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60" name="Line 32"/>
            <p:cNvSpPr>
              <a:spLocks noChangeAspect="1" noChangeShapeType="1"/>
            </p:cNvSpPr>
            <p:nvPr/>
          </p:nvSpPr>
          <p:spPr bwMode="auto">
            <a:xfrm flipV="1">
              <a:off x="929" y="1524"/>
              <a:ext cx="0" cy="115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9524" name="Group 196"/>
          <p:cNvGrpSpPr>
            <a:grpSpLocks/>
          </p:cNvGrpSpPr>
          <p:nvPr/>
        </p:nvGrpSpPr>
        <p:grpSpPr bwMode="auto">
          <a:xfrm>
            <a:off x="4284663" y="1989138"/>
            <a:ext cx="3670300" cy="2735262"/>
            <a:chOff x="2699" y="1253"/>
            <a:chExt cx="2312" cy="1723"/>
          </a:xfrm>
        </p:grpSpPr>
        <p:pic>
          <p:nvPicPr>
            <p:cNvPr id="99371" name="Picture 4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699" y="1253"/>
              <a:ext cx="1342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370" name="Picture 4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 flipH="1" flipV="1">
              <a:off x="3242" y="1843"/>
              <a:ext cx="1341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372" name="Line 44"/>
            <p:cNvSpPr>
              <a:spLocks noChangeAspect="1" noChangeShapeType="1"/>
            </p:cNvSpPr>
            <p:nvPr/>
          </p:nvSpPr>
          <p:spPr bwMode="auto">
            <a:xfrm flipV="1">
              <a:off x="3288" y="2069"/>
              <a:ext cx="172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73" name="Line 45"/>
            <p:cNvSpPr>
              <a:spLocks noChangeAspect="1" noChangeShapeType="1"/>
            </p:cNvSpPr>
            <p:nvPr/>
          </p:nvSpPr>
          <p:spPr bwMode="auto">
            <a:xfrm flipV="1">
              <a:off x="3469" y="1525"/>
              <a:ext cx="1" cy="145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Line 4"/>
          <p:cNvSpPr>
            <a:spLocks noChangeShapeType="1"/>
          </p:cNvSpPr>
          <p:nvPr/>
        </p:nvSpPr>
        <p:spPr bwMode="auto">
          <a:xfrm flipV="1">
            <a:off x="1403350" y="1052513"/>
            <a:ext cx="0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684213" y="5445125"/>
            <a:ext cx="7488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827088" y="5445125"/>
            <a:ext cx="71294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755650" y="4508500"/>
            <a:ext cx="727233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2451100" y="2133600"/>
          <a:ext cx="525303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4" name="Формула" r:id="rId3" imgW="2997000" imgH="457200" progId="Equation.3">
                  <p:embed/>
                </p:oleObj>
              </mc:Choice>
              <mc:Fallback>
                <p:oleObj name="Формула" r:id="rId3" imgW="29970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2133600"/>
                        <a:ext cx="5253038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12" name="Group 28"/>
          <p:cNvGraphicFramePr>
            <a:graphicFrameLocks noGrp="1"/>
          </p:cNvGraphicFramePr>
          <p:nvPr/>
        </p:nvGraphicFramePr>
        <p:xfrm>
          <a:off x="1692275" y="1557338"/>
          <a:ext cx="5356225" cy="395287"/>
        </p:xfrm>
        <a:graphic>
          <a:graphicData uri="http://schemas.openxmlformats.org/drawingml/2006/table">
            <a:tbl>
              <a:tblPr/>
              <a:tblGrid>
                <a:gridCol w="535622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Функция Дирихле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7956550" y="55165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X</a:t>
            </a:r>
            <a:endParaRPr lang="ru-RU" altLang="ru-RU" sz="1800" i="1">
              <a:latin typeface="Times New Roman" charset="0"/>
            </a:endParaRP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1042988" y="90805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Y</a:t>
            </a:r>
            <a:endParaRPr lang="ru-RU" altLang="ru-RU" sz="1800" i="1">
              <a:latin typeface="Times New Roman" charset="0"/>
            </a:endParaRP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1116013" y="450215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/>
              <a:t>1</a:t>
            </a:r>
            <a:endParaRPr lang="ru-RU" altLang="ru-RU" sz="1800"/>
          </a:p>
        </p:txBody>
      </p:sp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1116013" y="551021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/>
              <a:t>0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Line 2"/>
          <p:cNvSpPr>
            <a:spLocks noChangeShapeType="1"/>
          </p:cNvSpPr>
          <p:nvPr/>
        </p:nvSpPr>
        <p:spPr bwMode="auto">
          <a:xfrm flipV="1">
            <a:off x="1403350" y="1052513"/>
            <a:ext cx="0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684213" y="5445125"/>
            <a:ext cx="7488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4227" name="Group 19"/>
          <p:cNvGraphicFramePr>
            <a:graphicFrameLocks noGrp="1"/>
          </p:cNvGraphicFramePr>
          <p:nvPr/>
        </p:nvGraphicFramePr>
        <p:xfrm>
          <a:off x="2987675" y="620713"/>
          <a:ext cx="5761038" cy="395287"/>
        </p:xfrm>
        <a:graphic>
          <a:graphicData uri="http://schemas.openxmlformats.org/drawingml/2006/table">
            <a:tbl>
              <a:tblPr/>
              <a:tblGrid>
                <a:gridCol w="5761038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Функция всюду разрывная и всюду немонотонная</a:t>
                      </a:r>
                      <a:endParaRPr kumimoji="0" lang="ru-RU" altLang="ru-RU" sz="20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7956550" y="55165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X</a:t>
            </a:r>
            <a:endParaRPr lang="ru-RU" altLang="ru-RU" sz="1800" i="1">
              <a:latin typeface="Times New Roman" charset="0"/>
            </a:endParaRP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1042988" y="90805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Y</a:t>
            </a:r>
            <a:endParaRPr lang="ru-RU" altLang="ru-RU" sz="1800" i="1">
              <a:latin typeface="Times New Roman" charset="0"/>
            </a:endParaRP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1116013" y="450215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/>
              <a:t>1</a:t>
            </a:r>
            <a:endParaRPr lang="ru-RU" altLang="ru-RU" sz="1800"/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1403350" y="54387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/>
              <a:t>0</a:t>
            </a:r>
            <a:endParaRPr lang="ru-RU" altLang="ru-RU" sz="1800"/>
          </a:p>
        </p:txBody>
      </p:sp>
      <p:grpSp>
        <p:nvGrpSpPr>
          <p:cNvPr id="94248" name="Group 40"/>
          <p:cNvGrpSpPr>
            <a:grpSpLocks/>
          </p:cNvGrpSpPr>
          <p:nvPr/>
        </p:nvGrpSpPr>
        <p:grpSpPr bwMode="auto">
          <a:xfrm>
            <a:off x="1908175" y="1268413"/>
            <a:ext cx="5494338" cy="1379537"/>
            <a:chOff x="1202" y="799"/>
            <a:chExt cx="3461" cy="869"/>
          </a:xfrm>
        </p:grpSpPr>
        <p:graphicFrame>
          <p:nvGraphicFramePr>
            <p:cNvPr id="94215" name="Object 7"/>
            <p:cNvGraphicFramePr>
              <a:graphicFrameLocks noChangeAspect="1"/>
            </p:cNvGraphicFramePr>
            <p:nvPr/>
          </p:nvGraphicFramePr>
          <p:xfrm>
            <a:off x="1227" y="1162"/>
            <a:ext cx="3436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50" name="Формула" r:id="rId3" imgW="3111480" imgH="457200" progId="Equation.3">
                    <p:embed/>
                  </p:oleObj>
                </mc:Choice>
                <mc:Fallback>
                  <p:oleObj name="Формула" r:id="rId3" imgW="3111480" imgH="4572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7" y="1162"/>
                          <a:ext cx="3436" cy="5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229" name="Object 21"/>
            <p:cNvGraphicFramePr>
              <a:graphicFrameLocks noChangeAspect="1"/>
            </p:cNvGraphicFramePr>
            <p:nvPr/>
          </p:nvGraphicFramePr>
          <p:xfrm>
            <a:off x="1202" y="799"/>
            <a:ext cx="123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51" name="Формула" r:id="rId5" imgW="1117440" imgH="203040" progId="Equation.3">
                    <p:embed/>
                  </p:oleObj>
                </mc:Choice>
                <mc:Fallback>
                  <p:oleObj name="Формула" r:id="rId5" imgW="1117440" imgH="20304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799"/>
                          <a:ext cx="1234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4230" name="Line 22"/>
          <p:cNvSpPr>
            <a:spLocks noChangeShapeType="1"/>
          </p:cNvSpPr>
          <p:nvPr/>
        </p:nvSpPr>
        <p:spPr bwMode="auto">
          <a:xfrm flipV="1">
            <a:off x="971550" y="3500438"/>
            <a:ext cx="2520950" cy="23764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31" name="Line 23"/>
          <p:cNvSpPr>
            <a:spLocks noChangeShapeType="1"/>
          </p:cNvSpPr>
          <p:nvPr/>
        </p:nvSpPr>
        <p:spPr bwMode="auto">
          <a:xfrm flipV="1">
            <a:off x="539750" y="3284538"/>
            <a:ext cx="2519363" cy="23764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32" name="Line 24"/>
          <p:cNvSpPr>
            <a:spLocks noChangeShapeType="1"/>
          </p:cNvSpPr>
          <p:nvPr/>
        </p:nvSpPr>
        <p:spPr bwMode="auto">
          <a:xfrm>
            <a:off x="684213" y="3933825"/>
            <a:ext cx="6335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1116013" y="35734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i="1">
                <a:latin typeface="Times New Roman" charset="0"/>
              </a:rPr>
              <a:t>y</a:t>
            </a:r>
            <a:endParaRPr lang="ru-RU" altLang="ru-RU" i="1">
              <a:latin typeface="Times New Roman" charset="0"/>
            </a:endParaRPr>
          </a:p>
        </p:txBody>
      </p:sp>
      <p:sp>
        <p:nvSpPr>
          <p:cNvPr id="94234" name="Line 26"/>
          <p:cNvSpPr>
            <a:spLocks noChangeShapeType="1"/>
          </p:cNvSpPr>
          <p:nvPr/>
        </p:nvSpPr>
        <p:spPr bwMode="auto">
          <a:xfrm>
            <a:off x="3059113" y="393382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37" name="Text Box 29"/>
          <p:cNvSpPr txBox="1">
            <a:spLocks noChangeArrowheads="1"/>
          </p:cNvSpPr>
          <p:nvPr/>
        </p:nvSpPr>
        <p:spPr bwMode="auto">
          <a:xfrm>
            <a:off x="2771775" y="544512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i="1">
                <a:latin typeface="Times New Roman" charset="0"/>
              </a:rPr>
              <a:t>x=y</a:t>
            </a:r>
            <a:endParaRPr lang="ru-RU" altLang="ru-RU" i="1">
              <a:latin typeface="Times New Roman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2051050" y="5445125"/>
            <a:ext cx="865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i="1">
                <a:latin typeface="Times New Roman" charset="0"/>
              </a:rPr>
              <a:t>x=y-</a:t>
            </a:r>
            <a:r>
              <a:rPr lang="en-US" altLang="ru-RU" sz="1800" i="1">
                <a:latin typeface="Times New Roman" charset="0"/>
              </a:rPr>
              <a:t>1</a:t>
            </a:r>
            <a:endParaRPr lang="ru-RU" altLang="ru-RU" sz="1800" i="1">
              <a:latin typeface="Times New Roman" charset="0"/>
            </a:endParaRPr>
          </a:p>
        </p:txBody>
      </p:sp>
      <p:sp>
        <p:nvSpPr>
          <p:cNvPr id="94239" name="Line 31"/>
          <p:cNvSpPr>
            <a:spLocks noChangeShapeType="1"/>
          </p:cNvSpPr>
          <p:nvPr/>
        </p:nvSpPr>
        <p:spPr bwMode="auto">
          <a:xfrm>
            <a:off x="2339975" y="393382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94245" name="Object 37"/>
          <p:cNvGraphicFramePr>
            <a:graphicFrameLocks noChangeAspect="1"/>
          </p:cNvGraphicFramePr>
          <p:nvPr/>
        </p:nvGraphicFramePr>
        <p:xfrm>
          <a:off x="3598863" y="4065588"/>
          <a:ext cx="479425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2" name="Формула" r:id="rId7" imgW="3213000" imgH="457200" progId="Equation.3">
                  <p:embed/>
                </p:oleObj>
              </mc:Choice>
              <mc:Fallback>
                <p:oleObj name="Формула" r:id="rId7" imgW="3213000" imgH="4572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4065588"/>
                        <a:ext cx="479425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47" name="Rectangle 3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4246" name="Object 38"/>
          <p:cNvGraphicFramePr>
            <a:graphicFrameLocks noChangeAspect="1"/>
          </p:cNvGraphicFramePr>
          <p:nvPr/>
        </p:nvGraphicFramePr>
        <p:xfrm>
          <a:off x="3598863" y="3057525"/>
          <a:ext cx="52260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3" name="Формула" r:id="rId9" imgW="3479760" imgH="457200" progId="Equation.3">
                  <p:embed/>
                </p:oleObj>
              </mc:Choice>
              <mc:Fallback>
                <p:oleObj name="Формула" r:id="rId9" imgW="3479760" imgH="4572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3057525"/>
                        <a:ext cx="522605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242888"/>
            <a:ext cx="9753600" cy="731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2770188" y="2492375"/>
          <a:ext cx="6373812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0" name="Диаграмма" r:id="rId3" imgW="4248085" imgH="2362189" progId="Excel.Chart.8">
                  <p:embed/>
                </p:oleObj>
              </mc:Choice>
              <mc:Fallback>
                <p:oleObj name="Диаграмма" r:id="rId3" imgW="4248085" imgH="2362189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2492375"/>
                        <a:ext cx="6373812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1" name="Line 5"/>
          <p:cNvSpPr>
            <a:spLocks noChangeShapeType="1"/>
          </p:cNvSpPr>
          <p:nvPr/>
        </p:nvSpPr>
        <p:spPr bwMode="auto">
          <a:xfrm flipV="1">
            <a:off x="1619250" y="1341438"/>
            <a:ext cx="2376488" cy="5327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 flipV="1">
            <a:off x="827088" y="594995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 flipV="1">
            <a:off x="1763713" y="765175"/>
            <a:ext cx="0" cy="5903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646113" y="2492375"/>
          <a:ext cx="6373812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1" name="Диаграмма" r:id="rId5" imgW="4248085" imgH="2362189" progId="Excel.Chart.8">
                  <p:embed/>
                </p:oleObj>
              </mc:Choice>
              <mc:Fallback>
                <p:oleObj name="Диаграмма" r:id="rId5" imgW="4248085" imgH="2362189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2492375"/>
                        <a:ext cx="6373812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5" name="Object 9"/>
          <p:cNvGraphicFramePr>
            <a:graphicFrameLocks noChangeAspect="1"/>
          </p:cNvGraphicFramePr>
          <p:nvPr/>
        </p:nvGraphicFramePr>
        <p:xfrm>
          <a:off x="1547813" y="2492375"/>
          <a:ext cx="6373812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2" name="Диаграмма" r:id="rId7" imgW="4248085" imgH="2362189" progId="Excel.Chart.8">
                  <p:embed/>
                </p:oleObj>
              </mc:Choice>
              <mc:Fallback>
                <p:oleObj name="Диаграмма" r:id="rId7" imgW="4248085" imgH="2362189" progId="Excel.Char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492375"/>
                        <a:ext cx="6373812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1835150" y="6092825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/>
              <a:t>0,5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2843213" y="60213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a</a:t>
            </a:r>
            <a:endParaRPr lang="ru-RU" altLang="ru-RU" sz="1800" i="1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1116013" y="2349500"/>
          <a:ext cx="6373812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4" name="Диаграмма" r:id="rId3" imgW="4248085" imgH="2362189" progId="Excel.Chart.8">
                  <p:embed/>
                </p:oleObj>
              </mc:Choice>
              <mc:Fallback>
                <p:oleObj name="Диаграмма" r:id="rId3" imgW="4248085" imgH="2362189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349500"/>
                        <a:ext cx="6373812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5" name="Line 5"/>
          <p:cNvSpPr>
            <a:spLocks noChangeShapeType="1"/>
          </p:cNvSpPr>
          <p:nvPr/>
        </p:nvSpPr>
        <p:spPr bwMode="auto">
          <a:xfrm flipV="1">
            <a:off x="1547813" y="1412875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827088" y="3500438"/>
            <a:ext cx="698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971550" y="47244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/>
              <a:t>-3</a:t>
            </a:r>
            <a:endParaRPr lang="ru-RU" altLang="ru-RU" sz="1800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1547813" y="5805488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971550" y="55895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/>
              <a:t>-4</a:t>
            </a:r>
            <a:endParaRPr lang="ru-RU" altLang="ru-RU" sz="1800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900113" y="4292600"/>
            <a:ext cx="684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1042988" y="39258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b</a:t>
            </a:r>
            <a:endParaRPr lang="ru-RU" altLang="ru-RU" sz="1800" i="1">
              <a:latin typeface="Times New Roman" charset="0"/>
            </a:endParaRP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7596188" y="35004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X</a:t>
            </a:r>
            <a:endParaRPr lang="ru-RU" altLang="ru-RU" sz="1800" i="1">
              <a:latin typeface="Times New Roman" charset="0"/>
            </a:endParaRP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1187450" y="11906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Y</a:t>
            </a:r>
            <a:endParaRPr lang="ru-RU" altLang="ru-RU" sz="1800" i="1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79891" name="Group 19"/>
          <p:cNvGrpSpPr>
            <a:grpSpLocks/>
          </p:cNvGrpSpPr>
          <p:nvPr/>
        </p:nvGrpSpPr>
        <p:grpSpPr bwMode="auto">
          <a:xfrm>
            <a:off x="1331913" y="2060575"/>
            <a:ext cx="5832475" cy="4478338"/>
            <a:chOff x="839" y="1298"/>
            <a:chExt cx="3674" cy="2821"/>
          </a:xfrm>
        </p:grpSpPr>
        <p:pic>
          <p:nvPicPr>
            <p:cNvPr id="79892" name="Picture 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563" y="1982"/>
              <a:ext cx="2685" cy="1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893" name="Line 21"/>
            <p:cNvSpPr>
              <a:spLocks noChangeShapeType="1"/>
            </p:cNvSpPr>
            <p:nvPr/>
          </p:nvSpPr>
          <p:spPr bwMode="auto">
            <a:xfrm>
              <a:off x="975" y="2205"/>
              <a:ext cx="2721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4" name="Line 22"/>
            <p:cNvSpPr>
              <a:spLocks noChangeShapeType="1"/>
            </p:cNvSpPr>
            <p:nvPr/>
          </p:nvSpPr>
          <p:spPr bwMode="auto">
            <a:xfrm>
              <a:off x="1927" y="2205"/>
              <a:ext cx="0" cy="127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5" name="Line 23"/>
            <p:cNvSpPr>
              <a:spLocks noChangeShapeType="1"/>
            </p:cNvSpPr>
            <p:nvPr/>
          </p:nvSpPr>
          <p:spPr bwMode="auto">
            <a:xfrm>
              <a:off x="839" y="3475"/>
              <a:ext cx="35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6" name="Line 24"/>
            <p:cNvSpPr>
              <a:spLocks noChangeShapeType="1"/>
            </p:cNvSpPr>
            <p:nvPr/>
          </p:nvSpPr>
          <p:spPr bwMode="auto">
            <a:xfrm flipV="1">
              <a:off x="1655" y="1389"/>
              <a:ext cx="0" cy="24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7" name="Text Box 25"/>
            <p:cNvSpPr txBox="1">
              <a:spLocks noChangeArrowheads="1"/>
            </p:cNvSpPr>
            <p:nvPr/>
          </p:nvSpPr>
          <p:spPr bwMode="auto">
            <a:xfrm>
              <a:off x="1474" y="1979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 i="1">
                <a:latin typeface="Times New Roman" charset="0"/>
              </a:endParaRPr>
            </a:p>
          </p:txBody>
        </p:sp>
        <p:sp>
          <p:nvSpPr>
            <p:cNvPr id="79898" name="Text Box 26"/>
            <p:cNvSpPr txBox="1">
              <a:spLocks noChangeArrowheads="1"/>
            </p:cNvSpPr>
            <p:nvPr/>
          </p:nvSpPr>
          <p:spPr bwMode="auto">
            <a:xfrm>
              <a:off x="1837" y="347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x</a:t>
              </a:r>
              <a:r>
                <a:rPr lang="ru-RU" altLang="ru-RU" sz="1800">
                  <a:latin typeface="Times New Roman" charset="0"/>
                </a:rPr>
                <a:t> </a:t>
              </a:r>
            </a:p>
          </p:txBody>
        </p:sp>
        <p:sp>
          <p:nvSpPr>
            <p:cNvPr id="79899" name="Text Box 27"/>
            <p:cNvSpPr txBox="1">
              <a:spLocks noChangeArrowheads="1"/>
            </p:cNvSpPr>
            <p:nvPr/>
          </p:nvSpPr>
          <p:spPr bwMode="auto">
            <a:xfrm>
              <a:off x="4241" y="3475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X</a:t>
              </a:r>
              <a:r>
                <a:rPr lang="ru-RU" altLang="ru-RU" sz="1800">
                  <a:latin typeface="Times New Roman" charset="0"/>
                </a:rPr>
                <a:t> </a:t>
              </a:r>
            </a:p>
          </p:txBody>
        </p:sp>
        <p:sp>
          <p:nvSpPr>
            <p:cNvPr id="79900" name="Text Box 28"/>
            <p:cNvSpPr txBox="1">
              <a:spLocks noChangeArrowheads="1"/>
            </p:cNvSpPr>
            <p:nvPr/>
          </p:nvSpPr>
          <p:spPr bwMode="auto">
            <a:xfrm>
              <a:off x="1428" y="129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 i="1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13"/>
            <a:ext cx="9753600" cy="717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87057" name="Group 17"/>
          <p:cNvGrpSpPr>
            <a:grpSpLocks/>
          </p:cNvGrpSpPr>
          <p:nvPr/>
        </p:nvGrpSpPr>
        <p:grpSpPr bwMode="auto">
          <a:xfrm>
            <a:off x="1331913" y="2060575"/>
            <a:ext cx="5832475" cy="4478338"/>
            <a:chOff x="839" y="1298"/>
            <a:chExt cx="3674" cy="2821"/>
          </a:xfrm>
        </p:grpSpPr>
        <p:pic>
          <p:nvPicPr>
            <p:cNvPr id="87058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563" y="1982"/>
              <a:ext cx="2685" cy="1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059" name="Line 19"/>
            <p:cNvSpPr>
              <a:spLocks noChangeShapeType="1"/>
            </p:cNvSpPr>
            <p:nvPr/>
          </p:nvSpPr>
          <p:spPr bwMode="auto">
            <a:xfrm>
              <a:off x="975" y="2205"/>
              <a:ext cx="2721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0" name="Line 20"/>
            <p:cNvSpPr>
              <a:spLocks noChangeShapeType="1"/>
            </p:cNvSpPr>
            <p:nvPr/>
          </p:nvSpPr>
          <p:spPr bwMode="auto">
            <a:xfrm>
              <a:off x="1927" y="2205"/>
              <a:ext cx="0" cy="127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1" name="Line 21"/>
            <p:cNvSpPr>
              <a:spLocks noChangeShapeType="1"/>
            </p:cNvSpPr>
            <p:nvPr/>
          </p:nvSpPr>
          <p:spPr bwMode="auto">
            <a:xfrm>
              <a:off x="839" y="3475"/>
              <a:ext cx="35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2" name="Line 22"/>
            <p:cNvSpPr>
              <a:spLocks noChangeShapeType="1"/>
            </p:cNvSpPr>
            <p:nvPr/>
          </p:nvSpPr>
          <p:spPr bwMode="auto">
            <a:xfrm flipV="1">
              <a:off x="1655" y="1389"/>
              <a:ext cx="0" cy="24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3" name="Text Box 23"/>
            <p:cNvSpPr txBox="1">
              <a:spLocks noChangeArrowheads="1"/>
            </p:cNvSpPr>
            <p:nvPr/>
          </p:nvSpPr>
          <p:spPr bwMode="auto">
            <a:xfrm>
              <a:off x="1474" y="1979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 i="1">
                <a:latin typeface="Times New Roman" charset="0"/>
              </a:endParaRPr>
            </a:p>
          </p:txBody>
        </p:sp>
        <p:sp>
          <p:nvSpPr>
            <p:cNvPr id="87064" name="Text Box 24"/>
            <p:cNvSpPr txBox="1">
              <a:spLocks noChangeArrowheads="1"/>
            </p:cNvSpPr>
            <p:nvPr/>
          </p:nvSpPr>
          <p:spPr bwMode="auto">
            <a:xfrm>
              <a:off x="1837" y="347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x</a:t>
              </a:r>
              <a:r>
                <a:rPr lang="ru-RU" altLang="ru-RU" sz="1800">
                  <a:latin typeface="Times New Roman" charset="0"/>
                </a:rPr>
                <a:t> </a:t>
              </a:r>
            </a:p>
          </p:txBody>
        </p:sp>
        <p:sp>
          <p:nvSpPr>
            <p:cNvPr id="87065" name="Text Box 25"/>
            <p:cNvSpPr txBox="1">
              <a:spLocks noChangeArrowheads="1"/>
            </p:cNvSpPr>
            <p:nvPr/>
          </p:nvSpPr>
          <p:spPr bwMode="auto">
            <a:xfrm>
              <a:off x="4241" y="3475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X</a:t>
              </a:r>
              <a:r>
                <a:rPr lang="ru-RU" altLang="ru-RU" sz="1800">
                  <a:latin typeface="Times New Roman" charset="0"/>
                </a:rPr>
                <a:t> </a:t>
              </a:r>
            </a:p>
          </p:txBody>
        </p:sp>
        <p:sp>
          <p:nvSpPr>
            <p:cNvPr id="87066" name="Text Box 26"/>
            <p:cNvSpPr txBox="1">
              <a:spLocks noChangeArrowheads="1"/>
            </p:cNvSpPr>
            <p:nvPr/>
          </p:nvSpPr>
          <p:spPr bwMode="auto">
            <a:xfrm>
              <a:off x="1428" y="129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 i="1">
                <a:latin typeface="Times New Roman" charset="0"/>
              </a:endParaRPr>
            </a:p>
          </p:txBody>
        </p:sp>
        <p:sp>
          <p:nvSpPr>
            <p:cNvPr id="87067" name="Line 27"/>
            <p:cNvSpPr>
              <a:spLocks noChangeShapeType="1"/>
            </p:cNvSpPr>
            <p:nvPr/>
          </p:nvSpPr>
          <p:spPr bwMode="auto">
            <a:xfrm>
              <a:off x="1655" y="220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8" name="Line 28"/>
            <p:cNvSpPr>
              <a:spLocks noChangeShapeType="1"/>
            </p:cNvSpPr>
            <p:nvPr/>
          </p:nvSpPr>
          <p:spPr bwMode="auto">
            <a:xfrm>
              <a:off x="1927" y="3067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7070" name="Group 30"/>
          <p:cNvGrpSpPr>
            <a:grpSpLocks/>
          </p:cNvGrpSpPr>
          <p:nvPr/>
        </p:nvGrpSpPr>
        <p:grpSpPr bwMode="auto">
          <a:xfrm>
            <a:off x="1331913" y="2060575"/>
            <a:ext cx="5832475" cy="4478338"/>
            <a:chOff x="839" y="1298"/>
            <a:chExt cx="3674" cy="2821"/>
          </a:xfrm>
        </p:grpSpPr>
        <p:pic>
          <p:nvPicPr>
            <p:cNvPr id="87071" name="Picture 3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563" y="1982"/>
              <a:ext cx="2685" cy="1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072" name="Line 32"/>
            <p:cNvSpPr>
              <a:spLocks noChangeShapeType="1"/>
            </p:cNvSpPr>
            <p:nvPr/>
          </p:nvSpPr>
          <p:spPr bwMode="auto">
            <a:xfrm>
              <a:off x="975" y="2205"/>
              <a:ext cx="2721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73" name="Line 33"/>
            <p:cNvSpPr>
              <a:spLocks noChangeShapeType="1"/>
            </p:cNvSpPr>
            <p:nvPr/>
          </p:nvSpPr>
          <p:spPr bwMode="auto">
            <a:xfrm>
              <a:off x="1927" y="2205"/>
              <a:ext cx="0" cy="127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74" name="Line 34"/>
            <p:cNvSpPr>
              <a:spLocks noChangeShapeType="1"/>
            </p:cNvSpPr>
            <p:nvPr/>
          </p:nvSpPr>
          <p:spPr bwMode="auto">
            <a:xfrm>
              <a:off x="839" y="3475"/>
              <a:ext cx="35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75" name="Line 35"/>
            <p:cNvSpPr>
              <a:spLocks noChangeShapeType="1"/>
            </p:cNvSpPr>
            <p:nvPr/>
          </p:nvSpPr>
          <p:spPr bwMode="auto">
            <a:xfrm flipV="1">
              <a:off x="1655" y="1389"/>
              <a:ext cx="0" cy="24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76" name="Text Box 36"/>
            <p:cNvSpPr txBox="1">
              <a:spLocks noChangeArrowheads="1"/>
            </p:cNvSpPr>
            <p:nvPr/>
          </p:nvSpPr>
          <p:spPr bwMode="auto">
            <a:xfrm>
              <a:off x="1474" y="1979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 i="1">
                <a:latin typeface="Times New Roman" charset="0"/>
              </a:endParaRPr>
            </a:p>
          </p:txBody>
        </p:sp>
        <p:sp>
          <p:nvSpPr>
            <p:cNvPr id="87077" name="Text Box 37"/>
            <p:cNvSpPr txBox="1">
              <a:spLocks noChangeArrowheads="1"/>
            </p:cNvSpPr>
            <p:nvPr/>
          </p:nvSpPr>
          <p:spPr bwMode="auto">
            <a:xfrm>
              <a:off x="1837" y="347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x</a:t>
              </a:r>
              <a:r>
                <a:rPr lang="ru-RU" altLang="ru-RU" sz="1800">
                  <a:latin typeface="Times New Roman" charset="0"/>
                </a:rPr>
                <a:t> </a:t>
              </a:r>
            </a:p>
          </p:txBody>
        </p:sp>
        <p:sp>
          <p:nvSpPr>
            <p:cNvPr id="87078" name="Text Box 38"/>
            <p:cNvSpPr txBox="1">
              <a:spLocks noChangeArrowheads="1"/>
            </p:cNvSpPr>
            <p:nvPr/>
          </p:nvSpPr>
          <p:spPr bwMode="auto">
            <a:xfrm>
              <a:off x="4241" y="3475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X</a:t>
              </a:r>
              <a:r>
                <a:rPr lang="ru-RU" altLang="ru-RU" sz="1800">
                  <a:latin typeface="Times New Roman" charset="0"/>
                </a:rPr>
                <a:t> </a:t>
              </a:r>
            </a:p>
          </p:txBody>
        </p:sp>
        <p:sp>
          <p:nvSpPr>
            <p:cNvPr id="87079" name="Text Box 39"/>
            <p:cNvSpPr txBox="1">
              <a:spLocks noChangeArrowheads="1"/>
            </p:cNvSpPr>
            <p:nvPr/>
          </p:nvSpPr>
          <p:spPr bwMode="auto">
            <a:xfrm>
              <a:off x="1428" y="129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 i="1">
                <a:latin typeface="Times New Roman" charset="0"/>
              </a:endParaRPr>
            </a:p>
          </p:txBody>
        </p:sp>
        <p:sp>
          <p:nvSpPr>
            <p:cNvPr id="87080" name="Line 40"/>
            <p:cNvSpPr>
              <a:spLocks noChangeShapeType="1"/>
            </p:cNvSpPr>
            <p:nvPr/>
          </p:nvSpPr>
          <p:spPr bwMode="auto">
            <a:xfrm>
              <a:off x="1655" y="220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81" name="Line 41"/>
            <p:cNvSpPr>
              <a:spLocks noChangeShapeType="1"/>
            </p:cNvSpPr>
            <p:nvPr/>
          </p:nvSpPr>
          <p:spPr bwMode="auto">
            <a:xfrm>
              <a:off x="1927" y="3067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166" name="Picture 1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557338"/>
            <a:ext cx="2130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167" name="Line 103"/>
          <p:cNvSpPr>
            <a:spLocks noChangeAspect="1" noChangeShapeType="1"/>
          </p:cNvSpPr>
          <p:nvPr/>
        </p:nvSpPr>
        <p:spPr bwMode="auto">
          <a:xfrm rot="5400000" flipH="1">
            <a:off x="6434932" y="1677193"/>
            <a:ext cx="0" cy="10080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168" name="Line 104"/>
          <p:cNvSpPr>
            <a:spLocks noChangeAspect="1" noChangeShapeType="1"/>
          </p:cNvSpPr>
          <p:nvPr/>
        </p:nvSpPr>
        <p:spPr bwMode="auto">
          <a:xfrm rot="5400000" flipH="1" flipV="1">
            <a:off x="6597650" y="1406525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171" name="Line 107"/>
          <p:cNvSpPr>
            <a:spLocks noChangeAspect="1" noChangeShapeType="1"/>
          </p:cNvSpPr>
          <p:nvPr/>
        </p:nvSpPr>
        <p:spPr bwMode="auto">
          <a:xfrm rot="5400000" flipH="1">
            <a:off x="6832600" y="22891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172" name="Line 108"/>
          <p:cNvSpPr>
            <a:spLocks noChangeAspect="1" noChangeShapeType="1"/>
          </p:cNvSpPr>
          <p:nvPr/>
        </p:nvSpPr>
        <p:spPr bwMode="auto">
          <a:xfrm rot="5400000" flipH="1">
            <a:off x="6094413" y="2019300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173" name="Line 109"/>
          <p:cNvSpPr>
            <a:spLocks noChangeAspect="1" noChangeShapeType="1"/>
          </p:cNvSpPr>
          <p:nvPr/>
        </p:nvSpPr>
        <p:spPr bwMode="auto">
          <a:xfrm rot="5400000" flipH="1">
            <a:off x="4931569" y="1994694"/>
            <a:ext cx="201453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176" name="Text Box 112"/>
          <p:cNvSpPr txBox="1">
            <a:spLocks noChangeAspect="1" noChangeArrowheads="1"/>
          </p:cNvSpPr>
          <p:nvPr/>
        </p:nvSpPr>
        <p:spPr bwMode="auto">
          <a:xfrm flipH="1">
            <a:off x="5580063" y="1930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x</a:t>
            </a:r>
            <a:endParaRPr lang="ru-RU" altLang="ru-RU" sz="1800">
              <a:latin typeface="Times New Roman" charset="0"/>
            </a:endParaRPr>
          </a:p>
        </p:txBody>
      </p:sp>
      <p:sp>
        <p:nvSpPr>
          <p:cNvPr id="88177" name="Text Box 113"/>
          <p:cNvSpPr txBox="1">
            <a:spLocks noChangeAspect="1" noChangeArrowheads="1"/>
          </p:cNvSpPr>
          <p:nvPr/>
        </p:nvSpPr>
        <p:spPr bwMode="auto">
          <a:xfrm flipH="1">
            <a:off x="5508625" y="8366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X</a:t>
            </a:r>
            <a:endParaRPr lang="ru-RU" altLang="ru-RU" sz="1800">
              <a:latin typeface="Times New Roman" charset="0"/>
            </a:endParaRPr>
          </a:p>
        </p:txBody>
      </p:sp>
      <p:sp>
        <p:nvSpPr>
          <p:cNvPr id="88179" name="Line 115"/>
          <p:cNvSpPr>
            <a:spLocks noChangeAspect="1" noChangeShapeType="1"/>
          </p:cNvSpPr>
          <p:nvPr/>
        </p:nvSpPr>
        <p:spPr bwMode="auto">
          <a:xfrm rot="5400000" flipH="1">
            <a:off x="6832600" y="22891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180" name="Text Box 116"/>
          <p:cNvSpPr txBox="1">
            <a:spLocks noChangeArrowheads="1"/>
          </p:cNvSpPr>
          <p:nvPr/>
        </p:nvSpPr>
        <p:spPr bwMode="auto">
          <a:xfrm rot="21598421" flipH="1">
            <a:off x="7451725" y="24145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Y</a:t>
            </a:r>
            <a:endParaRPr lang="ru-RU" altLang="ru-RU" sz="1800" i="1">
              <a:latin typeface="Times New Roman" charset="0"/>
            </a:endParaRPr>
          </a:p>
        </p:txBody>
      </p:sp>
      <p:sp>
        <p:nvSpPr>
          <p:cNvPr id="88181" name="Text Box 117"/>
          <p:cNvSpPr txBox="1">
            <a:spLocks noChangeArrowheads="1"/>
          </p:cNvSpPr>
          <p:nvPr/>
        </p:nvSpPr>
        <p:spPr bwMode="auto">
          <a:xfrm flipH="1">
            <a:off x="6804025" y="23495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y</a:t>
            </a:r>
            <a:endParaRPr lang="ru-RU" altLang="ru-RU" sz="1800" i="1">
              <a:latin typeface="Times New Roman" charset="0"/>
            </a:endParaRPr>
          </a:p>
        </p:txBody>
      </p:sp>
      <p:sp>
        <p:nvSpPr>
          <p:cNvPr id="88184" name="Rectangle 120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88198" name="Group 134"/>
          <p:cNvGrpSpPr>
            <a:grpSpLocks/>
          </p:cNvGrpSpPr>
          <p:nvPr/>
        </p:nvGrpSpPr>
        <p:grpSpPr bwMode="auto">
          <a:xfrm>
            <a:off x="5435600" y="3789363"/>
            <a:ext cx="2376488" cy="2165350"/>
            <a:chOff x="3424" y="2387"/>
            <a:chExt cx="1497" cy="1364"/>
          </a:xfrm>
        </p:grpSpPr>
        <p:pic>
          <p:nvPicPr>
            <p:cNvPr id="88137" name="Picture 7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" y="2845"/>
              <a:ext cx="1342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139" name="Line 75"/>
            <p:cNvSpPr>
              <a:spLocks noChangeAspect="1" noChangeShapeType="1"/>
            </p:cNvSpPr>
            <p:nvPr/>
          </p:nvSpPr>
          <p:spPr bwMode="auto">
            <a:xfrm rot="5400000" flipH="1">
              <a:off x="4054" y="2916"/>
              <a:ext cx="0" cy="63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41" name="Line 77"/>
            <p:cNvSpPr>
              <a:spLocks noChangeAspect="1" noChangeShapeType="1"/>
            </p:cNvSpPr>
            <p:nvPr/>
          </p:nvSpPr>
          <p:spPr bwMode="auto">
            <a:xfrm rot="5400000" flipH="1" flipV="1">
              <a:off x="4156" y="274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46" name="Line 82"/>
            <p:cNvSpPr>
              <a:spLocks noChangeAspect="1" noChangeShapeType="1"/>
            </p:cNvSpPr>
            <p:nvPr/>
          </p:nvSpPr>
          <p:spPr bwMode="auto">
            <a:xfrm rot="5400000" flipH="1">
              <a:off x="4304" y="330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47" name="Line 83"/>
            <p:cNvSpPr>
              <a:spLocks noChangeAspect="1" noChangeShapeType="1"/>
            </p:cNvSpPr>
            <p:nvPr/>
          </p:nvSpPr>
          <p:spPr bwMode="auto">
            <a:xfrm rot="5400000" flipH="1">
              <a:off x="3839" y="3132"/>
              <a:ext cx="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52" name="Line 88"/>
            <p:cNvSpPr>
              <a:spLocks noChangeAspect="1" noChangeShapeType="1"/>
            </p:cNvSpPr>
            <p:nvPr/>
          </p:nvSpPr>
          <p:spPr bwMode="auto">
            <a:xfrm rot="5400000" flipH="1">
              <a:off x="3106" y="3117"/>
              <a:ext cx="1269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53" name="Line 89"/>
            <p:cNvSpPr>
              <a:spLocks noChangeAspect="1" noChangeShapeType="1"/>
            </p:cNvSpPr>
            <p:nvPr/>
          </p:nvSpPr>
          <p:spPr bwMode="auto">
            <a:xfrm rot="5400000" flipH="1" flipV="1">
              <a:off x="4139" y="2761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55" name="Text Box 91"/>
            <p:cNvSpPr txBox="1">
              <a:spLocks noChangeAspect="1" noChangeArrowheads="1"/>
            </p:cNvSpPr>
            <p:nvPr/>
          </p:nvSpPr>
          <p:spPr bwMode="auto">
            <a:xfrm flipH="1">
              <a:off x="3515" y="3076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>
                <a:latin typeface="Times New Roman" charset="0"/>
              </a:endParaRPr>
            </a:p>
          </p:txBody>
        </p:sp>
        <p:sp>
          <p:nvSpPr>
            <p:cNvPr id="88156" name="Text Box 92"/>
            <p:cNvSpPr txBox="1">
              <a:spLocks noChangeAspect="1" noChangeArrowheads="1"/>
            </p:cNvSpPr>
            <p:nvPr/>
          </p:nvSpPr>
          <p:spPr bwMode="auto">
            <a:xfrm flipH="1">
              <a:off x="3470" y="2387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>
                <a:latin typeface="Times New Roman" charset="0"/>
              </a:endParaRPr>
            </a:p>
          </p:txBody>
        </p:sp>
        <p:sp>
          <p:nvSpPr>
            <p:cNvPr id="88158" name="Line 94"/>
            <p:cNvSpPr>
              <a:spLocks noChangeAspect="1" noChangeShapeType="1"/>
            </p:cNvSpPr>
            <p:nvPr/>
          </p:nvSpPr>
          <p:spPr bwMode="auto">
            <a:xfrm rot="5400000" flipH="1">
              <a:off x="4309" y="331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60" name="Text Box 96"/>
            <p:cNvSpPr txBox="1">
              <a:spLocks noChangeArrowheads="1"/>
            </p:cNvSpPr>
            <p:nvPr/>
          </p:nvSpPr>
          <p:spPr bwMode="auto">
            <a:xfrm rot="21598421" flipH="1">
              <a:off x="4694" y="3385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X</a:t>
              </a:r>
              <a:endParaRPr lang="ru-RU" altLang="ru-RU" sz="1800" i="1">
                <a:latin typeface="Times New Roman" charset="0"/>
              </a:endParaRPr>
            </a:p>
          </p:txBody>
        </p:sp>
        <p:sp>
          <p:nvSpPr>
            <p:cNvPr id="88162" name="Text Box 98"/>
            <p:cNvSpPr txBox="1">
              <a:spLocks noChangeArrowheads="1"/>
            </p:cNvSpPr>
            <p:nvPr/>
          </p:nvSpPr>
          <p:spPr bwMode="auto">
            <a:xfrm flipH="1">
              <a:off x="4286" y="3385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x</a:t>
              </a:r>
              <a:endParaRPr lang="ru-RU" altLang="ru-RU" sz="1800" i="1">
                <a:latin typeface="Times New Roman" charset="0"/>
              </a:endParaRPr>
            </a:p>
          </p:txBody>
        </p:sp>
        <p:graphicFrame>
          <p:nvGraphicFramePr>
            <p:cNvPr id="88183" name="Object 119"/>
            <p:cNvGraphicFramePr>
              <a:graphicFrameLocks noChangeAspect="1"/>
            </p:cNvGraphicFramePr>
            <p:nvPr/>
          </p:nvGraphicFramePr>
          <p:xfrm>
            <a:off x="3969" y="2760"/>
            <a:ext cx="655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202" name="Формула" r:id="rId4" imgW="698500" imgH="228600" progId="Equation.3">
                    <p:embed/>
                  </p:oleObj>
                </mc:Choice>
                <mc:Fallback>
                  <p:oleObj name="Формула" r:id="rId4" imgW="698500" imgH="228600" progId="Equation.3">
                    <p:embed/>
                    <p:pic>
                      <p:nvPicPr>
                        <p:cNvPr id="0" name="Object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2760"/>
                          <a:ext cx="655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8186" name="Rectangle 122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88201" name="Group 137"/>
          <p:cNvGrpSpPr>
            <a:grpSpLocks/>
          </p:cNvGrpSpPr>
          <p:nvPr/>
        </p:nvGrpSpPr>
        <p:grpSpPr bwMode="auto">
          <a:xfrm>
            <a:off x="1331913" y="2133600"/>
            <a:ext cx="2914650" cy="2573338"/>
            <a:chOff x="839" y="1344"/>
            <a:chExt cx="1836" cy="1621"/>
          </a:xfrm>
        </p:grpSpPr>
        <p:pic>
          <p:nvPicPr>
            <p:cNvPr id="88108" name="Picture 4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01" y="1833"/>
              <a:ext cx="1342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109" name="Line 45"/>
            <p:cNvSpPr>
              <a:spLocks noChangeAspect="1" noChangeShapeType="1"/>
            </p:cNvSpPr>
            <p:nvPr/>
          </p:nvSpPr>
          <p:spPr bwMode="auto">
            <a:xfrm>
              <a:off x="907" y="1926"/>
              <a:ext cx="136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10" name="Line 46"/>
            <p:cNvSpPr>
              <a:spLocks noChangeAspect="1" noChangeShapeType="1"/>
            </p:cNvSpPr>
            <p:nvPr/>
          </p:nvSpPr>
          <p:spPr bwMode="auto">
            <a:xfrm>
              <a:off x="1383" y="1922"/>
              <a:ext cx="0" cy="63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11" name="Line 47"/>
            <p:cNvSpPr>
              <a:spLocks noChangeAspect="1" noChangeShapeType="1"/>
            </p:cNvSpPr>
            <p:nvPr/>
          </p:nvSpPr>
          <p:spPr bwMode="auto">
            <a:xfrm>
              <a:off x="839" y="2561"/>
              <a:ext cx="1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12" name="Line 48"/>
            <p:cNvSpPr>
              <a:spLocks noChangeAspect="1" noChangeShapeType="1"/>
            </p:cNvSpPr>
            <p:nvPr/>
          </p:nvSpPr>
          <p:spPr bwMode="auto">
            <a:xfrm flipV="1">
              <a:off x="1247" y="1518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14" name="Text Box 50"/>
            <p:cNvSpPr txBox="1">
              <a:spLocks noChangeAspect="1" noChangeArrowheads="1"/>
            </p:cNvSpPr>
            <p:nvPr/>
          </p:nvSpPr>
          <p:spPr bwMode="auto">
            <a:xfrm>
              <a:off x="1338" y="2559"/>
              <a:ext cx="1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x</a:t>
              </a:r>
              <a:r>
                <a:rPr lang="ru-RU" altLang="ru-RU" sz="1800">
                  <a:latin typeface="Times New Roman" charset="0"/>
                </a:rPr>
                <a:t> </a:t>
              </a:r>
            </a:p>
          </p:txBody>
        </p:sp>
        <p:sp>
          <p:nvSpPr>
            <p:cNvPr id="88115" name="Text Box 51"/>
            <p:cNvSpPr txBox="1">
              <a:spLocks noChangeAspect="1" noChangeArrowheads="1"/>
            </p:cNvSpPr>
            <p:nvPr/>
          </p:nvSpPr>
          <p:spPr bwMode="auto">
            <a:xfrm>
              <a:off x="2539" y="2561"/>
              <a:ext cx="1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X</a:t>
              </a:r>
              <a:r>
                <a:rPr lang="ru-RU" altLang="ru-RU" sz="1800">
                  <a:latin typeface="Times New Roman" charset="0"/>
                </a:rPr>
                <a:t> </a:t>
              </a:r>
            </a:p>
          </p:txBody>
        </p:sp>
        <p:sp>
          <p:nvSpPr>
            <p:cNvPr id="88117" name="Line 53"/>
            <p:cNvSpPr>
              <a:spLocks noChangeAspect="1" noChangeShapeType="1"/>
            </p:cNvSpPr>
            <p:nvPr/>
          </p:nvSpPr>
          <p:spPr bwMode="auto">
            <a:xfrm>
              <a:off x="1247" y="192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18" name="Line 54"/>
            <p:cNvSpPr>
              <a:spLocks noChangeAspect="1" noChangeShapeType="1"/>
            </p:cNvSpPr>
            <p:nvPr/>
          </p:nvSpPr>
          <p:spPr bwMode="auto">
            <a:xfrm>
              <a:off x="1383" y="2357"/>
              <a:ext cx="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31" name="Text Box 67"/>
            <p:cNvSpPr txBox="1">
              <a:spLocks noChangeArrowheads="1"/>
            </p:cNvSpPr>
            <p:nvPr/>
          </p:nvSpPr>
          <p:spPr bwMode="auto">
            <a:xfrm>
              <a:off x="1020" y="1434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 i="1">
                <a:latin typeface="Times New Roman" charset="0"/>
              </a:endParaRPr>
            </a:p>
          </p:txBody>
        </p:sp>
        <p:sp>
          <p:nvSpPr>
            <p:cNvPr id="88133" name="Text Box 69"/>
            <p:cNvSpPr txBox="1">
              <a:spLocks noChangeArrowheads="1"/>
            </p:cNvSpPr>
            <p:nvPr/>
          </p:nvSpPr>
          <p:spPr bwMode="auto">
            <a:xfrm>
              <a:off x="1020" y="187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 i="1">
                <a:latin typeface="Times New Roman" charset="0"/>
              </a:endParaRPr>
            </a:p>
          </p:txBody>
        </p:sp>
        <p:graphicFrame>
          <p:nvGraphicFramePr>
            <p:cNvPr id="88187" name="Object 123"/>
            <p:cNvGraphicFramePr>
              <a:graphicFrameLocks noChangeAspect="1"/>
            </p:cNvGraphicFramePr>
            <p:nvPr/>
          </p:nvGraphicFramePr>
          <p:xfrm>
            <a:off x="1575" y="1344"/>
            <a:ext cx="646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203" name="Формула" r:id="rId6" imgW="685800" imgH="228600" progId="Equation.3">
                    <p:embed/>
                  </p:oleObj>
                </mc:Choice>
                <mc:Fallback>
                  <p:oleObj name="Формула" r:id="rId6" imgW="685800" imgH="228600" progId="Equation.3">
                    <p:embed/>
                    <p:pic>
                      <p:nvPicPr>
                        <p:cNvPr id="0" name="Object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5" y="1344"/>
                          <a:ext cx="646" cy="2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8189" name="Group 125"/>
          <p:cNvGrpSpPr>
            <a:grpSpLocks noChangeAspect="1"/>
          </p:cNvGrpSpPr>
          <p:nvPr/>
        </p:nvGrpSpPr>
        <p:grpSpPr bwMode="auto">
          <a:xfrm>
            <a:off x="6300788" y="1341438"/>
            <a:ext cx="1025525" cy="341312"/>
            <a:chOff x="3969" y="902"/>
            <a:chExt cx="646" cy="215"/>
          </a:xfrm>
        </p:grpSpPr>
        <p:sp>
          <p:nvSpPr>
            <p:cNvPr id="88188" name="AutoShape 124"/>
            <p:cNvSpPr>
              <a:spLocks noChangeAspect="1" noChangeArrowheads="1" noTextEdit="1"/>
            </p:cNvSpPr>
            <p:nvPr/>
          </p:nvSpPr>
          <p:spPr bwMode="auto">
            <a:xfrm>
              <a:off x="3969" y="902"/>
              <a:ext cx="64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90" name="Rectangle 126"/>
            <p:cNvSpPr>
              <a:spLocks noChangeArrowheads="1"/>
            </p:cNvSpPr>
            <p:nvPr/>
          </p:nvSpPr>
          <p:spPr bwMode="auto">
            <a:xfrm>
              <a:off x="4548" y="929"/>
              <a:ext cx="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800">
                  <a:solidFill>
                    <a:srgbClr val="000000"/>
                  </a:solidFill>
                  <a:latin typeface="Times New Roman" charset="0"/>
                </a:rPr>
                <a:t>)</a:t>
              </a:r>
              <a:endParaRPr lang="ru-RU" altLang="ru-RU"/>
            </a:p>
          </p:txBody>
        </p:sp>
        <p:sp>
          <p:nvSpPr>
            <p:cNvPr id="88191" name="Rectangle 127"/>
            <p:cNvSpPr>
              <a:spLocks noChangeArrowheads="1"/>
            </p:cNvSpPr>
            <p:nvPr/>
          </p:nvSpPr>
          <p:spPr bwMode="auto">
            <a:xfrm>
              <a:off x="4414" y="929"/>
              <a:ext cx="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800">
                  <a:solidFill>
                    <a:srgbClr val="000000"/>
                  </a:solidFill>
                  <a:latin typeface="Times New Roman" charset="0"/>
                </a:rPr>
                <a:t>(</a:t>
              </a:r>
              <a:endParaRPr lang="ru-RU" altLang="ru-RU"/>
            </a:p>
          </p:txBody>
        </p:sp>
        <p:sp>
          <p:nvSpPr>
            <p:cNvPr id="88192" name="Rectangle 128"/>
            <p:cNvSpPr>
              <a:spLocks noChangeArrowheads="1"/>
            </p:cNvSpPr>
            <p:nvPr/>
          </p:nvSpPr>
          <p:spPr bwMode="auto">
            <a:xfrm>
              <a:off x="4360" y="918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  <a:latin typeface="Times New Roman" charset="0"/>
                </a:rPr>
                <a:t>1</a:t>
              </a:r>
              <a:endParaRPr lang="ru-RU" altLang="ru-RU"/>
            </a:p>
          </p:txBody>
        </p:sp>
        <p:sp>
          <p:nvSpPr>
            <p:cNvPr id="88193" name="Rectangle 129"/>
            <p:cNvSpPr>
              <a:spLocks noChangeArrowheads="1"/>
            </p:cNvSpPr>
            <p:nvPr/>
          </p:nvSpPr>
          <p:spPr bwMode="auto">
            <a:xfrm>
              <a:off x="4479" y="929"/>
              <a:ext cx="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800" i="1">
                  <a:solidFill>
                    <a:srgbClr val="000000"/>
                  </a:solidFill>
                  <a:latin typeface="Times New Roman" charset="0"/>
                </a:rPr>
                <a:t>y</a:t>
              </a:r>
              <a:endParaRPr lang="ru-RU" altLang="ru-RU"/>
            </a:p>
          </p:txBody>
        </p:sp>
        <p:sp>
          <p:nvSpPr>
            <p:cNvPr id="88194" name="Rectangle 130"/>
            <p:cNvSpPr>
              <a:spLocks noChangeArrowheads="1"/>
            </p:cNvSpPr>
            <p:nvPr/>
          </p:nvSpPr>
          <p:spPr bwMode="auto">
            <a:xfrm>
              <a:off x="4233" y="929"/>
              <a:ext cx="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800" i="1">
                  <a:solidFill>
                    <a:srgbClr val="000000"/>
                  </a:solidFill>
                  <a:latin typeface="Times New Roman" charset="0"/>
                </a:rPr>
                <a:t>f</a:t>
              </a:r>
              <a:endParaRPr lang="ru-RU" altLang="ru-RU"/>
            </a:p>
          </p:txBody>
        </p:sp>
        <p:sp>
          <p:nvSpPr>
            <p:cNvPr id="88195" name="Rectangle 131"/>
            <p:cNvSpPr>
              <a:spLocks noChangeArrowheads="1"/>
            </p:cNvSpPr>
            <p:nvPr/>
          </p:nvSpPr>
          <p:spPr bwMode="auto">
            <a:xfrm>
              <a:off x="3997" y="929"/>
              <a:ext cx="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800" i="1">
                  <a:solidFill>
                    <a:srgbClr val="000000"/>
                  </a:solidFill>
                  <a:latin typeface="Times New Roman" charset="0"/>
                </a:rPr>
                <a:t>x</a:t>
              </a:r>
              <a:endParaRPr lang="ru-RU" altLang="ru-RU"/>
            </a:p>
          </p:txBody>
        </p:sp>
        <p:sp>
          <p:nvSpPr>
            <p:cNvPr id="88196" name="Rectangle 132"/>
            <p:cNvSpPr>
              <a:spLocks noChangeArrowheads="1"/>
            </p:cNvSpPr>
            <p:nvPr/>
          </p:nvSpPr>
          <p:spPr bwMode="auto">
            <a:xfrm>
              <a:off x="4314" y="909"/>
              <a:ext cx="4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100">
                  <a:solidFill>
                    <a:srgbClr val="000000"/>
                  </a:solidFill>
                  <a:latin typeface="Symbol" charset="2"/>
                </a:rPr>
                <a:t>-</a:t>
              </a:r>
              <a:endParaRPr lang="ru-RU" altLang="ru-RU"/>
            </a:p>
          </p:txBody>
        </p:sp>
        <p:sp>
          <p:nvSpPr>
            <p:cNvPr id="88197" name="Rectangle 133"/>
            <p:cNvSpPr>
              <a:spLocks noChangeArrowheads="1"/>
            </p:cNvSpPr>
            <p:nvPr/>
          </p:nvSpPr>
          <p:spPr bwMode="auto">
            <a:xfrm>
              <a:off x="4095" y="913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800">
                  <a:solidFill>
                    <a:srgbClr val="000000"/>
                  </a:solidFill>
                  <a:latin typeface="Symbol" charset="2"/>
                </a:rPr>
                <a:t>=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Line 10"/>
          <p:cNvSpPr>
            <a:spLocks noChangeShapeType="1"/>
          </p:cNvSpPr>
          <p:nvPr/>
        </p:nvSpPr>
        <p:spPr bwMode="auto">
          <a:xfrm flipV="1">
            <a:off x="1116013" y="1989138"/>
            <a:ext cx="3960812" cy="3960812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6156325" y="54387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i="1">
                <a:latin typeface="Times New Roman" charset="0"/>
              </a:rPr>
              <a:t>X</a:t>
            </a:r>
            <a:r>
              <a:rPr lang="ru-RU" altLang="ru-RU" sz="1800">
                <a:latin typeface="Times New Roman" charset="0"/>
              </a:rPr>
              <a:t> </a:t>
            </a:r>
          </a:p>
        </p:txBody>
      </p:sp>
      <p:grpSp>
        <p:nvGrpSpPr>
          <p:cNvPr id="77854" name="Group 30"/>
          <p:cNvGrpSpPr>
            <a:grpSpLocks/>
          </p:cNvGrpSpPr>
          <p:nvPr/>
        </p:nvGrpSpPr>
        <p:grpSpPr bwMode="auto">
          <a:xfrm>
            <a:off x="900113" y="1341438"/>
            <a:ext cx="5472112" cy="4470400"/>
            <a:chOff x="567" y="845"/>
            <a:chExt cx="3447" cy="2816"/>
          </a:xfrm>
        </p:grpSpPr>
        <p:pic>
          <p:nvPicPr>
            <p:cNvPr id="778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473" y="1392"/>
              <a:ext cx="2684" cy="1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82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842"/>
              <a:ext cx="2684" cy="1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2" name="Line 8"/>
            <p:cNvSpPr>
              <a:spLocks noChangeShapeType="1"/>
            </p:cNvSpPr>
            <p:nvPr/>
          </p:nvSpPr>
          <p:spPr bwMode="auto">
            <a:xfrm>
              <a:off x="567" y="3430"/>
              <a:ext cx="3447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 flipV="1">
              <a:off x="1020" y="1298"/>
              <a:ext cx="0" cy="231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6" name="Text Box 12"/>
            <p:cNvSpPr txBox="1">
              <a:spLocks noChangeArrowheads="1"/>
            </p:cNvSpPr>
            <p:nvPr/>
          </p:nvSpPr>
          <p:spPr bwMode="auto">
            <a:xfrm>
              <a:off x="793" y="1207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 i="1">
                <a:latin typeface="Times New Roman" charset="0"/>
              </a:endParaRPr>
            </a:p>
          </p:txBody>
        </p:sp>
        <p:sp>
          <p:nvSpPr>
            <p:cNvPr id="77842" name="Line 18"/>
            <p:cNvSpPr>
              <a:spLocks noChangeShapeType="1"/>
            </p:cNvSpPr>
            <p:nvPr/>
          </p:nvSpPr>
          <p:spPr bwMode="auto">
            <a:xfrm flipV="1">
              <a:off x="2064" y="2387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3" name="Line 19"/>
            <p:cNvSpPr>
              <a:spLocks noChangeShapeType="1"/>
            </p:cNvSpPr>
            <p:nvPr/>
          </p:nvSpPr>
          <p:spPr bwMode="auto">
            <a:xfrm flipH="1">
              <a:off x="1020" y="2387"/>
              <a:ext cx="10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4" name="Text Box 20"/>
            <p:cNvSpPr txBox="1">
              <a:spLocks noChangeArrowheads="1"/>
            </p:cNvSpPr>
            <p:nvPr/>
          </p:nvSpPr>
          <p:spPr bwMode="auto">
            <a:xfrm>
              <a:off x="793" y="2251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y</a:t>
              </a:r>
              <a:endParaRPr lang="ru-RU" altLang="ru-RU" sz="1800" i="1">
                <a:latin typeface="Times New Roman" charset="0"/>
              </a:endParaRPr>
            </a:p>
          </p:txBody>
        </p:sp>
        <p:sp>
          <p:nvSpPr>
            <p:cNvPr id="77845" name="Text Box 21"/>
            <p:cNvSpPr txBox="1">
              <a:spLocks noChangeArrowheads="1"/>
            </p:cNvSpPr>
            <p:nvPr/>
          </p:nvSpPr>
          <p:spPr bwMode="auto">
            <a:xfrm>
              <a:off x="1973" y="3430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800" i="1">
                  <a:latin typeface="Times New Roman" charset="0"/>
                </a:rPr>
                <a:t>x</a:t>
              </a:r>
              <a:r>
                <a:rPr lang="ru-RU" altLang="ru-RU" sz="1800">
                  <a:latin typeface="Times New Roman" charset="0"/>
                </a:rPr>
                <a:t> </a:t>
              </a:r>
            </a:p>
          </p:txBody>
        </p:sp>
        <p:sp>
          <p:nvSpPr>
            <p:cNvPr id="77846" name="Line 22"/>
            <p:cNvSpPr>
              <a:spLocks noChangeShapeType="1"/>
            </p:cNvSpPr>
            <p:nvPr/>
          </p:nvSpPr>
          <p:spPr bwMode="auto">
            <a:xfrm flipH="1" flipV="1">
              <a:off x="1247" y="2659"/>
              <a:ext cx="499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852" name="Group 28"/>
          <p:cNvGrpSpPr>
            <a:grpSpLocks/>
          </p:cNvGrpSpPr>
          <p:nvPr/>
        </p:nvGrpSpPr>
        <p:grpSpPr bwMode="auto">
          <a:xfrm>
            <a:off x="5580063" y="620713"/>
            <a:ext cx="2619375" cy="1103312"/>
            <a:chOff x="3515" y="391"/>
            <a:chExt cx="1650" cy="695"/>
          </a:xfrm>
        </p:grpSpPr>
        <p:sp>
          <p:nvSpPr>
            <p:cNvPr id="77838" name="Line 14"/>
            <p:cNvSpPr>
              <a:spLocks noChangeShapeType="1"/>
            </p:cNvSpPr>
            <p:nvPr/>
          </p:nvSpPr>
          <p:spPr bwMode="auto">
            <a:xfrm>
              <a:off x="3515" y="527"/>
              <a:ext cx="363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>
              <a:off x="3515" y="935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7840" name="Object 16"/>
            <p:cNvGraphicFramePr>
              <a:graphicFrameLocks noChangeAspect="1"/>
            </p:cNvGraphicFramePr>
            <p:nvPr/>
          </p:nvGraphicFramePr>
          <p:xfrm>
            <a:off x="4150" y="391"/>
            <a:ext cx="816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55" name="Формула" r:id="rId5" imgW="583947" imgH="203112" progId="Equation.3">
                    <p:embed/>
                  </p:oleObj>
                </mc:Choice>
                <mc:Fallback>
                  <p:oleObj name="Формула" r:id="rId5" imgW="583947" imgH="203112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391"/>
                          <a:ext cx="816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41" name="Object 17"/>
            <p:cNvGraphicFramePr>
              <a:graphicFrameLocks noChangeAspect="1"/>
            </p:cNvGraphicFramePr>
            <p:nvPr/>
          </p:nvGraphicFramePr>
          <p:xfrm>
            <a:off x="4150" y="754"/>
            <a:ext cx="1015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56" name="Формула" r:id="rId7" imgW="685800" imgH="228600" progId="Equation.3">
                    <p:embed/>
                  </p:oleObj>
                </mc:Choice>
                <mc:Fallback>
                  <p:oleObj name="Формула" r:id="rId7" imgW="685800" imgH="2286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754"/>
                          <a:ext cx="1015" cy="3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848" name="Line 24"/>
            <p:cNvSpPr>
              <a:spLocks noChangeShapeType="1"/>
            </p:cNvSpPr>
            <p:nvPr/>
          </p:nvSpPr>
          <p:spPr bwMode="auto">
            <a:xfrm>
              <a:off x="3515" y="527"/>
              <a:ext cx="363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9" name="Line 25"/>
            <p:cNvSpPr>
              <a:spLocks noChangeShapeType="1"/>
            </p:cNvSpPr>
            <p:nvPr/>
          </p:nvSpPr>
          <p:spPr bwMode="auto">
            <a:xfrm>
              <a:off x="3515" y="935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7850" name="Object 26"/>
            <p:cNvGraphicFramePr>
              <a:graphicFrameLocks noChangeAspect="1"/>
            </p:cNvGraphicFramePr>
            <p:nvPr/>
          </p:nvGraphicFramePr>
          <p:xfrm>
            <a:off x="4150" y="391"/>
            <a:ext cx="816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57" name="Формула" r:id="rId9" imgW="583947" imgH="203112" progId="Equation.3">
                    <p:embed/>
                  </p:oleObj>
                </mc:Choice>
                <mc:Fallback>
                  <p:oleObj name="Формула" r:id="rId9" imgW="583947" imgH="203112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391"/>
                          <a:ext cx="816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51" name="Object 27"/>
            <p:cNvGraphicFramePr>
              <a:graphicFrameLocks noChangeAspect="1"/>
            </p:cNvGraphicFramePr>
            <p:nvPr/>
          </p:nvGraphicFramePr>
          <p:xfrm>
            <a:off x="4150" y="754"/>
            <a:ext cx="1015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58" name="Формула" r:id="rId10" imgW="685800" imgH="228600" progId="Equation.3">
                    <p:embed/>
                  </p:oleObj>
                </mc:Choice>
                <mc:Fallback>
                  <p:oleObj name="Формула" r:id="rId10" imgW="685800" imgH="2286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754"/>
                          <a:ext cx="1015" cy="3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827088" y="1700213"/>
          <a:ext cx="6373812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1" name="Диаграмма" r:id="rId3" imgW="4248085" imgH="2362189" progId="Excel.Chart.8">
                  <p:embed/>
                </p:oleObj>
              </mc:Choice>
              <mc:Fallback>
                <p:oleObj name="Диаграмма" r:id="rId3" imgW="4248085" imgH="2362189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700213"/>
                        <a:ext cx="6373812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7" name="Line 5"/>
          <p:cNvSpPr>
            <a:spLocks noChangeShapeType="1"/>
          </p:cNvSpPr>
          <p:nvPr/>
        </p:nvSpPr>
        <p:spPr bwMode="auto">
          <a:xfrm flipV="1">
            <a:off x="2411413" y="11969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1331913" y="5229225"/>
            <a:ext cx="712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1835150" y="3429000"/>
            <a:ext cx="64087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5076825" y="34290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2122488" y="303212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i="1">
                <a:latin typeface="Times New Roman" charset="0"/>
              </a:rPr>
              <a:t>b</a:t>
            </a:r>
            <a:endParaRPr lang="ru-RU" altLang="ru-RU" i="1">
              <a:latin typeface="Times New Roman" charset="0"/>
            </a:endParaRPr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3492500" y="1412875"/>
          <a:ext cx="2800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Формула" r:id="rId5" imgW="1397000" imgH="228600" progId="Equation.3">
                  <p:embed/>
                </p:oleObj>
              </mc:Choice>
              <mc:Fallback>
                <p:oleObj name="Формула" r:id="rId5" imgW="13970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412875"/>
                        <a:ext cx="28003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7019925" y="2997200"/>
          <a:ext cx="7191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3" name="Формула" r:id="rId7" imgW="355320" imgH="203040" progId="Equation.3">
                  <p:embed/>
                </p:oleObj>
              </mc:Choice>
              <mc:Fallback>
                <p:oleObj name="Формула" r:id="rId7" imgW="35532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997200"/>
                        <a:ext cx="71913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9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8" name="Object 16"/>
          <p:cNvGraphicFramePr>
            <a:graphicFrameLocks noChangeAspect="1"/>
          </p:cNvGraphicFramePr>
          <p:nvPr/>
        </p:nvGraphicFramePr>
        <p:xfrm>
          <a:off x="4787900" y="5300663"/>
          <a:ext cx="611188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4" name="Формула" r:id="rId9" imgW="406224" imgH="228501" progId="Equation.3">
                  <p:embed/>
                </p:oleObj>
              </mc:Choice>
              <mc:Fallback>
                <p:oleObj name="Формула" r:id="rId9" imgW="406224" imgH="228501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300663"/>
                        <a:ext cx="611188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2122488" y="4545013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/>
              <a:t>1</a:t>
            </a:r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172244" y="1994694"/>
            <a:ext cx="5326063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2" name="Line 6"/>
          <p:cNvSpPr>
            <a:spLocks noChangeShapeType="1"/>
          </p:cNvSpPr>
          <p:nvPr/>
        </p:nvSpPr>
        <p:spPr bwMode="auto">
          <a:xfrm flipV="1">
            <a:off x="1258888" y="1125538"/>
            <a:ext cx="0" cy="525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684213" y="4652963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1619250" y="4652963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/>
              <a:t>1</a:t>
            </a:r>
            <a:endParaRPr lang="ru-RU" altLang="ru-RU"/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3779838" y="2420938"/>
          <a:ext cx="31988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8" name="Формула" r:id="rId4" imgW="1600200" imgH="228600" progId="Equation.3">
                  <p:embed/>
                </p:oleObj>
              </mc:Choice>
              <mc:Fallback>
                <p:oleObj name="Формула" r:id="rId4" imgW="16002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420938"/>
                        <a:ext cx="31988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1187450" y="2492375"/>
          <a:ext cx="6373813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0" name="Диаграмма" r:id="rId3" imgW="4248085" imgH="2362189" progId="Excel.Chart.8">
                  <p:embed/>
                </p:oleObj>
              </mc:Choice>
              <mc:Fallback>
                <p:oleObj name="Диаграмма" r:id="rId3" imgW="4248085" imgH="2362189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92375"/>
                        <a:ext cx="6373813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6" name="Line 6"/>
          <p:cNvSpPr>
            <a:spLocks noChangeShapeType="1"/>
          </p:cNvSpPr>
          <p:nvPr/>
        </p:nvSpPr>
        <p:spPr bwMode="auto">
          <a:xfrm>
            <a:off x="1116013" y="4005263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 flipV="1">
            <a:off x="4284663" y="1916113"/>
            <a:ext cx="0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>
            <a:off x="3563938" y="40052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4787900" y="31416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291" name="Object 11"/>
          <p:cNvGraphicFramePr>
            <a:graphicFrameLocks noChangeAspect="1"/>
          </p:cNvGraphicFramePr>
          <p:nvPr/>
        </p:nvGraphicFramePr>
        <p:xfrm>
          <a:off x="5397500" y="719138"/>
          <a:ext cx="281463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1" name="Формула" r:id="rId5" imgW="1841500" imgH="203200" progId="Equation.3">
                  <p:embed/>
                </p:oleObj>
              </mc:Choice>
              <mc:Fallback>
                <p:oleObj name="Формула" r:id="rId5" imgW="18415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719138"/>
                        <a:ext cx="2814638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4427538" y="898525"/>
            <a:ext cx="57626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>
            <a:off x="4425950" y="1341438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298" name="Object 18"/>
          <p:cNvGraphicFramePr>
            <a:graphicFrameLocks noChangeAspect="1"/>
          </p:cNvGraphicFramePr>
          <p:nvPr/>
        </p:nvGraphicFramePr>
        <p:xfrm>
          <a:off x="5397500" y="981075"/>
          <a:ext cx="3084513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2" name="Формула" r:id="rId7" imgW="1752600" imgH="393700" progId="Equation.3">
                  <p:embed/>
                </p:oleObj>
              </mc:Choice>
              <mc:Fallback>
                <p:oleObj name="Формула" r:id="rId7" imgW="1752600" imgH="393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981075"/>
                        <a:ext cx="3084513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04" name="Rectangle 24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303" name="Object 23"/>
          <p:cNvGraphicFramePr>
            <a:graphicFrameLocks noChangeAspect="1"/>
          </p:cNvGraphicFramePr>
          <p:nvPr/>
        </p:nvGraphicFramePr>
        <p:xfrm>
          <a:off x="3240088" y="3216275"/>
          <a:ext cx="5397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3" name="Формула" r:id="rId9" imgW="266469" imgH="393359" progId="Equation.3">
                  <p:embed/>
                </p:oleObj>
              </mc:Choice>
              <mc:Fallback>
                <p:oleObj name="Формула" r:id="rId9" imgW="266469" imgH="39335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3216275"/>
                        <a:ext cx="539750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5" name="Object 25"/>
          <p:cNvGraphicFramePr>
            <a:graphicFrameLocks noChangeAspect="1"/>
          </p:cNvGraphicFramePr>
          <p:nvPr/>
        </p:nvGraphicFramePr>
        <p:xfrm>
          <a:off x="4643438" y="3933825"/>
          <a:ext cx="3079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4" name="Формула" r:id="rId11" imgW="152280" imgH="393480" progId="Equation.3">
                  <p:embed/>
                </p:oleObj>
              </mc:Choice>
              <mc:Fallback>
                <p:oleObj name="Формула" r:id="rId11" imgW="15228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933825"/>
                        <a:ext cx="307975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3924300" y="29972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400"/>
              <a:t>1</a:t>
            </a:r>
            <a:endParaRPr lang="ru-RU" altLang="ru-RU" sz="1400"/>
          </a:p>
        </p:txBody>
      </p:sp>
      <p:sp>
        <p:nvSpPr>
          <p:cNvPr id="97307" name="Line 27"/>
          <p:cNvSpPr>
            <a:spLocks noChangeShapeType="1"/>
          </p:cNvSpPr>
          <p:nvPr/>
        </p:nvSpPr>
        <p:spPr bwMode="auto">
          <a:xfrm>
            <a:off x="4284663" y="31416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3924300" y="542925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400"/>
              <a:t>-1</a:t>
            </a:r>
            <a:endParaRPr lang="ru-RU" altLang="ru-RU" sz="1400"/>
          </a:p>
        </p:txBody>
      </p:sp>
      <p:sp>
        <p:nvSpPr>
          <p:cNvPr id="97309" name="Line 29"/>
          <p:cNvSpPr>
            <a:spLocks noChangeShapeType="1"/>
          </p:cNvSpPr>
          <p:nvPr/>
        </p:nvSpPr>
        <p:spPr bwMode="auto">
          <a:xfrm>
            <a:off x="3708400" y="53736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475456" y="1346994"/>
            <a:ext cx="5326063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10" name="Line 6"/>
          <p:cNvSpPr>
            <a:spLocks noChangeShapeType="1"/>
          </p:cNvSpPr>
          <p:nvPr/>
        </p:nvSpPr>
        <p:spPr bwMode="auto">
          <a:xfrm flipV="1">
            <a:off x="2124075" y="836613"/>
            <a:ext cx="0" cy="5183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98325" name="Group 21"/>
          <p:cNvGrpSpPr>
            <a:grpSpLocks/>
          </p:cNvGrpSpPr>
          <p:nvPr/>
        </p:nvGrpSpPr>
        <p:grpSpPr bwMode="auto">
          <a:xfrm>
            <a:off x="539750" y="2420938"/>
            <a:ext cx="5040313" cy="3311525"/>
            <a:chOff x="476" y="1888"/>
            <a:chExt cx="3175" cy="2086"/>
          </a:xfrm>
        </p:grpSpPr>
        <p:sp>
          <p:nvSpPr>
            <p:cNvPr id="98309" name="Line 5"/>
            <p:cNvSpPr>
              <a:spLocks noChangeShapeType="1"/>
            </p:cNvSpPr>
            <p:nvPr/>
          </p:nvSpPr>
          <p:spPr bwMode="auto">
            <a:xfrm flipV="1">
              <a:off x="476" y="2931"/>
              <a:ext cx="317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311" name="Line 7"/>
            <p:cNvSpPr>
              <a:spLocks noChangeShapeType="1"/>
            </p:cNvSpPr>
            <p:nvPr/>
          </p:nvSpPr>
          <p:spPr bwMode="auto">
            <a:xfrm>
              <a:off x="748" y="2976"/>
              <a:ext cx="0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312" name="Line 8"/>
            <p:cNvSpPr>
              <a:spLocks noChangeShapeType="1"/>
            </p:cNvSpPr>
            <p:nvPr/>
          </p:nvSpPr>
          <p:spPr bwMode="auto">
            <a:xfrm>
              <a:off x="2336" y="2115"/>
              <a:ext cx="0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8316" name="Object 12"/>
            <p:cNvGraphicFramePr>
              <a:graphicFrameLocks noChangeAspect="1"/>
            </p:cNvGraphicFramePr>
            <p:nvPr/>
          </p:nvGraphicFramePr>
          <p:xfrm>
            <a:off x="1565" y="3602"/>
            <a:ext cx="254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36" name="Формула" r:id="rId4" imgW="266469" imgH="393359" progId="Equation.3">
                    <p:embed/>
                  </p:oleObj>
                </mc:Choice>
                <mc:Fallback>
                  <p:oleObj name="Формула" r:id="rId4" imgW="266469" imgH="39335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3602"/>
                          <a:ext cx="254" cy="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318" name="Object 14"/>
            <p:cNvGraphicFramePr>
              <a:graphicFrameLocks noChangeAspect="1"/>
            </p:cNvGraphicFramePr>
            <p:nvPr/>
          </p:nvGraphicFramePr>
          <p:xfrm>
            <a:off x="1247" y="1888"/>
            <a:ext cx="145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37" name="Формула" r:id="rId6" imgW="152280" imgH="393480" progId="Equation.3">
                    <p:embed/>
                  </p:oleObj>
                </mc:Choice>
                <mc:Fallback>
                  <p:oleObj name="Формула" r:id="rId6" imgW="152280" imgH="39348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1888"/>
                          <a:ext cx="145" cy="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319" name="Line 15"/>
            <p:cNvSpPr>
              <a:spLocks noChangeShapeType="1"/>
            </p:cNvSpPr>
            <p:nvPr/>
          </p:nvSpPr>
          <p:spPr bwMode="auto">
            <a:xfrm>
              <a:off x="1519" y="2069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320" name="Line 16"/>
            <p:cNvSpPr>
              <a:spLocks noChangeShapeType="1"/>
            </p:cNvSpPr>
            <p:nvPr/>
          </p:nvSpPr>
          <p:spPr bwMode="auto">
            <a:xfrm>
              <a:off x="748" y="3793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321" name="Text Box 17"/>
            <p:cNvSpPr txBox="1">
              <a:spLocks noChangeArrowheads="1"/>
            </p:cNvSpPr>
            <p:nvPr/>
          </p:nvSpPr>
          <p:spPr bwMode="auto">
            <a:xfrm>
              <a:off x="2245" y="3022"/>
              <a:ext cx="2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400"/>
                <a:t>1</a:t>
              </a:r>
              <a:endParaRPr lang="ru-RU" altLang="ru-RU" sz="1400"/>
            </a:p>
          </p:txBody>
        </p:sp>
        <p:sp>
          <p:nvSpPr>
            <p:cNvPr id="98322" name="Text Box 18"/>
            <p:cNvSpPr txBox="1">
              <a:spLocks noChangeArrowheads="1"/>
            </p:cNvSpPr>
            <p:nvPr/>
          </p:nvSpPr>
          <p:spPr bwMode="auto">
            <a:xfrm>
              <a:off x="521" y="3022"/>
              <a:ext cx="2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1400"/>
                <a:t>-1</a:t>
              </a:r>
              <a:endParaRPr lang="ru-RU" altLang="ru-RU" sz="1400"/>
            </a:p>
          </p:txBody>
        </p:sp>
      </p:grpSp>
      <p:sp>
        <p:nvSpPr>
          <p:cNvPr id="98324" name="Rectangle 20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8323" name="Object 19"/>
          <p:cNvGraphicFramePr>
            <a:graphicFrameLocks noChangeAspect="1"/>
          </p:cNvGraphicFramePr>
          <p:nvPr/>
        </p:nvGraphicFramePr>
        <p:xfrm>
          <a:off x="5003800" y="2133600"/>
          <a:ext cx="19145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8" name="Формула" r:id="rId8" imgW="748975" imgH="203112" progId="Equation.3">
                  <p:embed/>
                </p:oleObj>
              </mc:Choice>
              <mc:Fallback>
                <p:oleObj name="Формула" r:id="rId8" imgW="748975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133600"/>
                        <a:ext cx="19145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</TotalTime>
  <Words>79</Words>
  <Application>Microsoft Macintosh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Calibri</vt:lpstr>
      <vt:lpstr>Arial</vt:lpstr>
      <vt:lpstr>Wingdings</vt:lpstr>
      <vt:lpstr>Times New Roman</vt:lpstr>
      <vt:lpstr>Symbol</vt:lpstr>
      <vt:lpstr>Оформление по умолчанию</vt:lpstr>
      <vt:lpstr>Капсулы</vt:lpstr>
      <vt:lpstr>Microsoft Equation 3.0</vt:lpstr>
      <vt:lpstr>Диаграмма Microsoft Office Excel</vt:lpstr>
      <vt:lpstr>Обратные функции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Обратные функции</dc:title>
  <dc:creator>Ростислав Викторович Горовский</dc:creator>
  <cp:lastModifiedBy>Ростислав Викторович Горовский</cp:lastModifiedBy>
  <cp:revision>1</cp:revision>
  <dcterms:created xsi:type="dcterms:W3CDTF">2015-12-17T07:42:17Z</dcterms:created>
  <dcterms:modified xsi:type="dcterms:W3CDTF">2015-12-17T07:45:20Z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TC300076311049</vt:lpwstr>
  </property>
</Properties>
</file>