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6" r:id="rId3"/>
    <p:sldId id="498" r:id="rId4"/>
    <p:sldId id="506" r:id="rId5"/>
    <p:sldId id="507" r:id="rId6"/>
    <p:sldId id="501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79" d="100"/>
          <a:sy n="79" d="100"/>
        </p:scale>
        <p:origin x="108" y="3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57398" y="190045"/>
            <a:ext cx="505636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15 мая 2015 </a:t>
            </a: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617255" y="1398729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15" y="190045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91010" y="3292410"/>
            <a:ext cx="4048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ru-RU" sz="1600" b="1" dirty="0" smtClean="0">
                <a:solidFill>
                  <a:schemeClr val="bg1"/>
                </a:solidFill>
              </a:rPr>
              <a:t>Ведущий:</a:t>
            </a:r>
          </a:p>
          <a:p>
            <a:pPr lvl="0" algn="r"/>
            <a:r>
              <a:rPr lang="ru-RU" sz="1600" b="1" dirty="0" smtClean="0">
                <a:solidFill>
                  <a:srgbClr val="FFFF00"/>
                </a:solidFill>
              </a:rPr>
              <a:t>Вальдман </a:t>
            </a:r>
            <a:r>
              <a:rPr lang="ru-RU" sz="1600" b="1" dirty="0">
                <a:solidFill>
                  <a:srgbClr val="FFFF00"/>
                </a:solidFill>
              </a:rPr>
              <a:t>Игорь </a:t>
            </a:r>
            <a:r>
              <a:rPr lang="ru-RU" sz="1600" b="1" dirty="0" smtClean="0">
                <a:solidFill>
                  <a:srgbClr val="FFFF00"/>
                </a:solidFill>
              </a:rPr>
              <a:t>Александрович</a:t>
            </a:r>
            <a:r>
              <a:rPr lang="ru-RU" sz="1600" dirty="0" smtClean="0"/>
              <a:t> </a:t>
            </a:r>
            <a:endParaRPr lang="ru-RU" sz="1600" dirty="0"/>
          </a:p>
          <a:p>
            <a:pPr lvl="0" algn="r"/>
            <a:r>
              <a:rPr lang="ru-RU" sz="1600" dirty="0">
                <a:solidFill>
                  <a:schemeClr val="bg1"/>
                </a:solidFill>
              </a:rPr>
              <a:t>директор Российского тренингового центра </a:t>
            </a:r>
            <a:endParaRPr lang="ru-RU" sz="1600" dirty="0" smtClean="0">
              <a:solidFill>
                <a:schemeClr val="bg1"/>
              </a:solidFill>
            </a:endParaRPr>
          </a:p>
          <a:p>
            <a:pPr lvl="0" algn="r"/>
            <a:r>
              <a:rPr lang="ru-RU" sz="1600" dirty="0" smtClean="0">
                <a:solidFill>
                  <a:schemeClr val="bg1"/>
                </a:solidFill>
              </a:rPr>
              <a:t>Института </a:t>
            </a:r>
            <a:r>
              <a:rPr lang="ru-RU" sz="1600" dirty="0">
                <a:solidFill>
                  <a:schemeClr val="bg1"/>
                </a:solidFill>
              </a:rPr>
              <a:t>образования НИУ ВШЭ, к.п.н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/>
          </a:p>
        </p:txBody>
      </p:sp>
      <p:sp>
        <p:nvSpPr>
          <p:cNvPr id="27" name="Заголовок 1"/>
          <p:cNvSpPr>
            <a:spLocks noGrp="1"/>
          </p:cNvSpPr>
          <p:nvPr>
            <p:ph type="ctrTitle"/>
          </p:nvPr>
        </p:nvSpPr>
        <p:spPr>
          <a:xfrm>
            <a:off x="159054" y="1861432"/>
            <a:ext cx="8853053" cy="1387028"/>
          </a:xfrm>
        </p:spPr>
        <p:txBody>
          <a:bodyPr/>
          <a:lstStyle/>
          <a:p>
            <a:pPr lvl="0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Оценка информационно-коммуникационной грамотности школьников и использование её результатов на региональном уровне</a:t>
            </a:r>
            <a:endParaRPr lang="ru-RU" sz="1800" cap="all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639519"/>
            <a:ext cx="9171163" cy="50398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35" y="4707640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4" y="4654061"/>
            <a:ext cx="507401" cy="485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54" y="4649259"/>
            <a:ext cx="725312" cy="47747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185" y="4671286"/>
            <a:ext cx="451015" cy="451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СЕГОДНЯ С ВАМИ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351787"/>
            <a:ext cx="9144000" cy="3791713"/>
          </a:xfrm>
          <a:prstGeom prst="rect">
            <a:avLst/>
          </a:prstGeom>
        </p:spPr>
        <p:txBody>
          <a:bodyPr/>
          <a:lstStyle/>
          <a:p>
            <a:r>
              <a:rPr lang="ru-RU" sz="1900" b="1" dirty="0" smtClean="0"/>
              <a:t>Выступающие:</a:t>
            </a:r>
            <a:endParaRPr lang="ru-RU" sz="1900" b="1" dirty="0"/>
          </a:p>
          <a:p>
            <a:pPr lvl="0"/>
            <a:r>
              <a:rPr lang="ru-RU" sz="1900" b="1" dirty="0">
                <a:solidFill>
                  <a:srgbClr val="FF0000"/>
                </a:solidFill>
              </a:rPr>
              <a:t>Авдеева Светлана Михайловна</a:t>
            </a:r>
            <a:r>
              <a:rPr lang="ru-RU" sz="1900" b="1" dirty="0"/>
              <a:t>, </a:t>
            </a:r>
            <a:r>
              <a:rPr lang="ru-RU" sz="1900" dirty="0"/>
              <a:t>заместитель исполнительного директора Национального фонда подготовки кадров, к.т.н</a:t>
            </a:r>
            <a:r>
              <a:rPr lang="ru-RU" sz="1900" dirty="0" smtClean="0"/>
              <a:t>.</a:t>
            </a:r>
          </a:p>
          <a:p>
            <a:pPr lvl="0"/>
            <a:r>
              <a:rPr lang="ru-RU" sz="1900" b="1" dirty="0">
                <a:solidFill>
                  <a:srgbClr val="FF0000"/>
                </a:solidFill>
              </a:rPr>
              <a:t>Тарасова Ксения Вадимовна</a:t>
            </a:r>
            <a:r>
              <a:rPr lang="ru-RU" sz="1900" b="1" dirty="0"/>
              <a:t>, </a:t>
            </a:r>
            <a:r>
              <a:rPr lang="ru-RU" sz="1900" dirty="0"/>
              <a:t>ведущий специалист департамента развития ИКТ в образовании Национального фонда подготовки кадров, к.п.н</a:t>
            </a:r>
            <a:r>
              <a:rPr lang="ru-RU" sz="1900" dirty="0" smtClean="0"/>
              <a:t>.;</a:t>
            </a:r>
          </a:p>
          <a:p>
            <a:pPr lvl="0"/>
            <a:r>
              <a:rPr lang="ru-RU" sz="1900" b="1" dirty="0" err="1">
                <a:solidFill>
                  <a:srgbClr val="FF0000"/>
                </a:solidFill>
              </a:rPr>
              <a:t>Головичер</a:t>
            </a:r>
            <a:r>
              <a:rPr lang="ru-RU" sz="1900" b="1" dirty="0">
                <a:solidFill>
                  <a:srgbClr val="FF0000"/>
                </a:solidFill>
              </a:rPr>
              <a:t> </a:t>
            </a:r>
            <a:r>
              <a:rPr lang="ru-RU" sz="1900" b="1" dirty="0" smtClean="0">
                <a:solidFill>
                  <a:srgbClr val="FF0000"/>
                </a:solidFill>
              </a:rPr>
              <a:t>Галина Валентиновна</a:t>
            </a:r>
            <a:r>
              <a:rPr lang="ru-RU" sz="1900" dirty="0" smtClean="0"/>
              <a:t>, заместитель </a:t>
            </a:r>
            <a:r>
              <a:rPr lang="ru-RU" sz="1900" dirty="0"/>
              <a:t>директора ГКУ ЯНАО «РЦОКО», к. п. н.</a:t>
            </a:r>
          </a:p>
          <a:p>
            <a:pPr lvl="0"/>
            <a:endParaRPr lang="ru-RU" sz="1900" b="1" dirty="0" smtClean="0">
              <a:solidFill>
                <a:srgbClr val="FF0000"/>
              </a:solidFill>
            </a:endParaRPr>
          </a:p>
          <a:p>
            <a:pPr lvl="0"/>
            <a:r>
              <a:rPr lang="ru-RU" sz="1900" b="1" dirty="0" smtClean="0"/>
              <a:t>Ведущий:</a:t>
            </a:r>
          </a:p>
          <a:p>
            <a:pPr lvl="0"/>
            <a:r>
              <a:rPr lang="ru-RU" sz="1900" b="1" dirty="0" smtClean="0">
                <a:solidFill>
                  <a:srgbClr val="FF0000"/>
                </a:solidFill>
              </a:rPr>
              <a:t>Вальдман Игорь Александрович</a:t>
            </a:r>
            <a:r>
              <a:rPr lang="ru-RU" sz="1900" b="1" dirty="0" smtClean="0"/>
              <a:t>,</a:t>
            </a:r>
            <a:r>
              <a:rPr lang="ru-RU" sz="1900" dirty="0" smtClean="0"/>
              <a:t> </a:t>
            </a:r>
          </a:p>
          <a:p>
            <a:pPr lvl="0"/>
            <a:r>
              <a:rPr lang="ru-RU" sz="1900" dirty="0"/>
              <a:t>директор Российского тренингового центра </a:t>
            </a:r>
            <a:r>
              <a:rPr lang="ru-RU" sz="1900" dirty="0" smtClean="0"/>
              <a:t>Института </a:t>
            </a:r>
            <a:r>
              <a:rPr lang="ru-RU" sz="1900" dirty="0"/>
              <a:t>образования НИУ ВШЭ, к.п.н</a:t>
            </a:r>
            <a:r>
              <a:rPr lang="ru-RU" sz="1900" dirty="0" smtClean="0"/>
              <a:t>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</a:t>
            </a:r>
            <a:r>
              <a:rPr lang="en-US" sz="2400" dirty="0" smtClean="0">
                <a:solidFill>
                  <a:srgbClr val="0079C2"/>
                </a:solidFill>
              </a:rPr>
              <a:t>www.rtc-edu.ru/trainings/webinar/4</a:t>
            </a:r>
            <a:r>
              <a:rPr lang="ru-RU" sz="2400" dirty="0" smtClean="0">
                <a:solidFill>
                  <a:srgbClr val="0079C2"/>
                </a:solidFill>
              </a:rPr>
              <a:t>12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8278" y="2323572"/>
            <a:ext cx="3213156" cy="846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14.</a:t>
            </a:r>
            <a:r>
              <a:rPr lang="en-US" sz="2200" b="1" dirty="0" smtClean="0"/>
              <a:t>0</a:t>
            </a:r>
            <a:r>
              <a:rPr lang="ru-RU" sz="2200" b="1" dirty="0" smtClean="0"/>
              <a:t>5.201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134 организаций</a:t>
            </a:r>
            <a:r>
              <a:rPr lang="ru-RU" sz="2200" dirty="0" smtClean="0"/>
              <a:t> </a:t>
            </a:r>
            <a:r>
              <a:rPr lang="ru-RU" sz="2200" dirty="0" smtClean="0"/>
              <a:t>из </a:t>
            </a:r>
            <a:r>
              <a:rPr lang="ru-RU" sz="2200" u="sng" dirty="0" smtClean="0"/>
              <a:t>37 </a:t>
            </a:r>
            <a:r>
              <a:rPr lang="ru-RU" sz="2200" u="sng" dirty="0" smtClean="0"/>
              <a:t>регионов Российской Федерации</a:t>
            </a:r>
            <a:r>
              <a:rPr lang="ru-RU" sz="2200" dirty="0" smtClean="0"/>
              <a:t> и 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</a:t>
            </a:r>
            <a:r>
              <a:rPr lang="ru-RU" sz="2200" dirty="0" smtClean="0"/>
              <a:t>Казахстан, Республика Кыргызстан, Республика Таджикистан.</a:t>
            </a:r>
            <a:endParaRPr lang="ru-RU" sz="2200" dirty="0" smtClean="0"/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19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28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57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err="1" smtClean="0"/>
              <a:t>Россотрудничество</a:t>
            </a:r>
            <a:r>
              <a:rPr lang="ru-RU" sz="2000" dirty="0" smtClean="0"/>
              <a:t>, ВПО</a:t>
            </a:r>
            <a:r>
              <a:rPr lang="ru-RU" sz="2000" dirty="0" smtClean="0"/>
              <a:t>, СПО, </a:t>
            </a:r>
            <a:r>
              <a:rPr lang="ru-RU" sz="2000" dirty="0" smtClean="0"/>
              <a:t>центры информатизации, </a:t>
            </a:r>
            <a:r>
              <a:rPr lang="ru-RU" sz="2000" dirty="0" smtClean="0"/>
              <a:t>СМИ,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15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8938</TotalTime>
  <Words>198</Words>
  <Application>Microsoft Office PowerPoint</Application>
  <PresentationFormat>Экран (16:9)</PresentationFormat>
  <Paragraphs>47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Оценка информационно-коммуникационной грамотности школьников и использование её результатов на региональном уровне</vt:lpstr>
      <vt:lpstr>СЕГОДНЯ С ВАМИ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489</cp:revision>
  <dcterms:created xsi:type="dcterms:W3CDTF">2011-08-25T06:09:31Z</dcterms:created>
  <dcterms:modified xsi:type="dcterms:W3CDTF">2015-05-14T19:05:41Z</dcterms:modified>
</cp:coreProperties>
</file>