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82" r:id="rId3"/>
    <p:sldId id="484" r:id="rId4"/>
    <p:sldId id="483" r:id="rId5"/>
    <p:sldId id="485" r:id="rId6"/>
    <p:sldId id="486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123" d="100"/>
          <a:sy n="123" d="100"/>
        </p:scale>
        <p:origin x="-444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059582"/>
            <a:ext cx="89999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b="1" dirty="0" smtClean="0"/>
              <a:t>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результатов оценки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достижений: почему нельзя полностью доверять среднему баллу теста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i="1" dirty="0">
                <a:solidFill>
                  <a:schemeClr val="bg1"/>
                </a:solidFill>
              </a:rPr>
              <a:t/>
            </a:r>
            <a:br>
              <a:rPr lang="ru-RU" sz="1600" i="1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14 </a:t>
            </a:r>
            <a:r>
              <a:rPr lang="ru-RU" sz="2400" dirty="0">
                <a:solidFill>
                  <a:srgbClr val="FFFF00"/>
                </a:solidFill>
              </a:rPr>
              <a:t>марта 2013 года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00723" y="4577088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9" y="4589396"/>
            <a:ext cx="431254" cy="37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452" y="1131590"/>
            <a:ext cx="9071992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ДОКЛАДЧИКИ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Болотов Виктор Александрович,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r>
              <a:rPr lang="ru-RU" sz="2000" dirty="0" err="1">
                <a:solidFill>
                  <a:srgbClr val="FF0000"/>
                </a:solidFill>
              </a:rPr>
              <a:t>Боченков</a:t>
            </a:r>
            <a:r>
              <a:rPr lang="ru-RU" sz="2000" dirty="0">
                <a:solidFill>
                  <a:srgbClr val="FF0000"/>
                </a:solidFill>
              </a:rPr>
              <a:t> Сергей Анатольевич, эксперт независимого агентства оценки качества образования «Лидер», г. Чебоксары.</a:t>
            </a: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ВЕДУЩИЙ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Решетникова Оксана Александровна – зам. директора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РАО, </a:t>
            </a:r>
            <a:r>
              <a:rPr lang="ru-RU" sz="2000" dirty="0" err="1" smtClean="0">
                <a:solidFill>
                  <a:srgbClr val="FF0000"/>
                </a:solidFill>
              </a:rPr>
              <a:t>к.п.н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1000" dirty="0" smtClean="0"/>
          </a:p>
          <a:p>
            <a:pPr algn="just"/>
            <a:r>
              <a:rPr lang="ru-RU" sz="2000" dirty="0" smtClean="0"/>
              <a:t>РАБОТА </a:t>
            </a:r>
            <a:r>
              <a:rPr lang="ru-RU" sz="2000" dirty="0"/>
              <a:t>С ВОПРОСАМИ УЧАСТНИКОВ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Вальдман Игорь Александрович – директор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РАО, </a:t>
            </a:r>
            <a:r>
              <a:rPr lang="ru-RU" sz="2000" dirty="0" err="1" smtClean="0">
                <a:solidFill>
                  <a:srgbClr val="FF0000"/>
                </a:solidFill>
              </a:rPr>
              <a:t>к.п.н</a:t>
            </a:r>
            <a:r>
              <a:rPr lang="ru-RU" sz="2000" smtClean="0">
                <a:solidFill>
                  <a:srgbClr val="FF0000"/>
                </a:solidFill>
              </a:rPr>
              <a:t>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1000" dirty="0" smtClean="0"/>
          </a:p>
          <a:p>
            <a:pPr algn="just"/>
            <a:r>
              <a:rPr lang="ru-RU" sz="2000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Иванова Екатерина Борисовна 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www.rtc-edu.ru/trainings/webinar/22</a:t>
            </a:r>
            <a:r>
              <a:rPr lang="ru-RU" sz="2400" dirty="0" smtClean="0">
                <a:hlinkClick r:id="rId4"/>
              </a:rPr>
              <a:t>4</a:t>
            </a:r>
            <a:r>
              <a:rPr lang="ru-RU" sz="2400" dirty="0" smtClean="0"/>
              <a:t> </a:t>
            </a:r>
          </a:p>
          <a:p>
            <a:pPr algn="ctr"/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13.03.2013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136 организаций</a:t>
            </a:r>
            <a:r>
              <a:rPr lang="ru-RU" sz="2200" dirty="0" smtClean="0"/>
              <a:t> из </a:t>
            </a:r>
            <a:r>
              <a:rPr lang="ru-RU" sz="2200" b="1" u="sng" dirty="0" smtClean="0"/>
              <a:t>50</a:t>
            </a:r>
            <a:r>
              <a:rPr lang="ru-RU" sz="2200" u="sng" dirty="0" smtClean="0"/>
              <a:t> регионов РФ</a:t>
            </a:r>
            <a:r>
              <a:rPr lang="ru-RU" sz="2200" dirty="0" smtClean="0"/>
              <a:t> и  </a:t>
            </a:r>
            <a:r>
              <a:rPr lang="ru-RU" sz="2200" b="1" u="sng" dirty="0" smtClean="0"/>
              <a:t>4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Армения, Беларусь, Казахстан, Приднестровской Молдавской Республики.</a:t>
            </a:r>
          </a:p>
          <a:p>
            <a:r>
              <a:rPr lang="ru-RU" sz="1050" b="1" i="1" dirty="0" smtClean="0"/>
              <a:t> 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 25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 31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Органы управления образованием - </a:t>
            </a:r>
            <a:r>
              <a:rPr lang="ru-RU" sz="2000" b="1" dirty="0" smtClean="0">
                <a:solidFill>
                  <a:srgbClr val="FF0000"/>
                </a:solidFill>
              </a:rPr>
              <a:t> 26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Школы  – </a:t>
            </a:r>
            <a:r>
              <a:rPr lang="ru-RU" sz="2000" b="1" dirty="0" smtClean="0">
                <a:solidFill>
                  <a:srgbClr val="FF0000"/>
                </a:solidFill>
              </a:rPr>
              <a:t> 41</a:t>
            </a:r>
          </a:p>
          <a:p>
            <a:r>
              <a:rPr lang="ru-RU" sz="2000" dirty="0" err="1" smtClean="0"/>
              <a:t>Информацонные</a:t>
            </a:r>
            <a:r>
              <a:rPr lang="ru-RU" sz="2000" dirty="0" smtClean="0"/>
              <a:t>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- 6</a:t>
            </a:r>
          </a:p>
          <a:p>
            <a:r>
              <a:rPr lang="ru-RU" sz="2000" dirty="0" smtClean="0"/>
              <a:t>Вузы</a:t>
            </a:r>
            <a:r>
              <a:rPr lang="ru-RU" sz="2000" b="1" dirty="0" smtClean="0">
                <a:solidFill>
                  <a:srgbClr val="FF0000"/>
                </a:solidFill>
              </a:rPr>
              <a:t> -   4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– </a:t>
            </a:r>
            <a:r>
              <a:rPr lang="ru-RU" sz="2000" b="1" dirty="0" smtClean="0">
                <a:solidFill>
                  <a:srgbClr val="FF0000"/>
                </a:solidFill>
              </a:rPr>
              <a:t>  3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433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28-29 марта, Москва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Семинар «Актуальные </a:t>
            </a:r>
            <a:r>
              <a:rPr lang="ru-RU" b="1" dirty="0"/>
              <a:t>вопросы организации </a:t>
            </a:r>
            <a:r>
              <a:rPr lang="ru-RU" b="1" dirty="0" err="1"/>
              <a:t>внутришкольной</a:t>
            </a:r>
            <a:r>
              <a:rPr lang="ru-RU" b="1" dirty="0"/>
              <a:t> системы оценки качества образования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апрель</a:t>
            </a:r>
            <a:endParaRPr lang="ru-RU" b="1" dirty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Вебинар </a:t>
            </a:r>
            <a:r>
              <a:rPr lang="ru-RU" b="1" dirty="0"/>
              <a:t>«Оценка эффективности деятельности муниципальных образовательных систем»</a:t>
            </a:r>
          </a:p>
          <a:p>
            <a:pPr fontAlgn="t"/>
            <a:endParaRPr lang="ru-RU" b="1" dirty="0"/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май, Москва</a:t>
            </a:r>
            <a:endParaRPr lang="ru-RU" b="1" dirty="0">
              <a:solidFill>
                <a:srgbClr val="FF0000"/>
              </a:solidFill>
            </a:endParaRPr>
          </a:p>
          <a:p>
            <a:pPr fontAlgn="t"/>
            <a:r>
              <a:rPr lang="ru-RU" b="1" dirty="0"/>
              <a:t>Учебный курс «Национальные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b="1" dirty="0" smtClean="0"/>
              <a:t>»</a:t>
            </a:r>
          </a:p>
          <a:p>
            <a:pPr fontAlgn="t"/>
            <a:endParaRPr lang="ru-RU" b="1" dirty="0"/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май</a:t>
            </a:r>
            <a:endParaRPr lang="ru-RU" b="1" dirty="0">
              <a:solidFill>
                <a:srgbClr val="FF0000"/>
              </a:solidFill>
            </a:endParaRPr>
          </a:p>
          <a:p>
            <a:pPr fontAlgn="t"/>
            <a:r>
              <a:rPr lang="ru-RU" b="1" dirty="0" smtClean="0"/>
              <a:t>Вебинар </a:t>
            </a:r>
            <a:r>
              <a:rPr lang="ru-RU" b="1" dirty="0"/>
              <a:t>«Региональный опыт построения системы оценки качества образования</a:t>
            </a:r>
            <a:r>
              <a:rPr lang="ru-RU" b="1" dirty="0" smtClean="0"/>
              <a:t>»</a:t>
            </a:r>
          </a:p>
          <a:p>
            <a:pPr algn="just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5507</TotalTime>
  <Words>189</Words>
  <Application>Microsoft Office PowerPoint</Application>
  <PresentationFormat>Экран (16:9)</PresentationFormat>
  <Paragraphs>56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УЧАСТНИКИ ВЕБИНАРА СО СТОРОНЫ РТЦ</vt:lpstr>
      <vt:lpstr>МАТЕРИАЛЫ СЕМИНАРА</vt:lpstr>
      <vt:lpstr>СТАТИСТИКА УЧАСТНИКОВ ВЕБИНАРА</vt:lpstr>
      <vt:lpstr>Ближайшие мероприятия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Решетникова Оксана</cp:lastModifiedBy>
  <cp:revision>214</cp:revision>
  <dcterms:created xsi:type="dcterms:W3CDTF">2011-08-25T06:09:31Z</dcterms:created>
  <dcterms:modified xsi:type="dcterms:W3CDTF">2013-03-14T18:26:20Z</dcterms:modified>
</cp:coreProperties>
</file>