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492" r:id="rId3"/>
    <p:sldId id="484" r:id="rId4"/>
    <p:sldId id="493" r:id="rId5"/>
    <p:sldId id="485" r:id="rId6"/>
    <p:sldId id="486" r:id="rId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78" autoAdjust="0"/>
  </p:normalViewPr>
  <p:slideViewPr>
    <p:cSldViewPr>
      <p:cViewPr>
        <p:scale>
          <a:sx n="90" d="100"/>
          <a:sy n="90" d="100"/>
        </p:scale>
        <p:origin x="-744" y="-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3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7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4 декабря </a:t>
            </a:r>
            <a:r>
              <a:rPr lang="ru-RU" sz="1200" dirty="0" smtClean="0">
                <a:solidFill>
                  <a:srgbClr val="FFFF00"/>
                </a:solidFill>
              </a:rPr>
              <a:t>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347614"/>
            <a:ext cx="899998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Добро пожаловать на </a:t>
            </a:r>
            <a:r>
              <a:rPr lang="ru-RU" sz="2800" dirty="0" err="1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вебинар</a:t>
            </a:r>
            <a:endParaRPr lang="ru-RU" sz="2800" dirty="0" smtClean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lvl="0" algn="ctr">
              <a:defRPr/>
            </a:pPr>
            <a:endParaRPr lang="ru-RU" sz="2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</a:rPr>
              <a:t>Интернет-платформа </a:t>
            </a:r>
            <a:r>
              <a:rPr lang="ru-RU" sz="2800" dirty="0" err="1">
                <a:solidFill>
                  <a:schemeClr val="bg1"/>
                </a:solidFill>
              </a:rPr>
              <a:t>ГлобалЛаб</a:t>
            </a:r>
            <a:r>
              <a:rPr lang="ru-RU" sz="2800" dirty="0">
                <a:solidFill>
                  <a:schemeClr val="bg1"/>
                </a:solidFill>
              </a:rPr>
              <a:t> как инструмент организации совместной сетевой проектно-исследовательской деятельности </a:t>
            </a:r>
            <a:r>
              <a:rPr lang="ru-RU" sz="2800" dirty="0" smtClean="0">
                <a:solidFill>
                  <a:schemeClr val="bg1"/>
                </a:solidFill>
              </a:rPr>
              <a:t>учащихся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28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Двенадцатиугольник 1"/>
          <p:cNvSpPr/>
          <p:nvPr/>
        </p:nvSpPr>
        <p:spPr>
          <a:xfrm>
            <a:off x="4067944" y="2139702"/>
            <a:ext cx="792088" cy="72008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17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7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4577088"/>
            <a:ext cx="428628" cy="428628"/>
          </a:xfrm>
          <a:prstGeom prst="rect">
            <a:avLst/>
          </a:prstGeom>
          <a:noFill/>
        </p:spPr>
      </p:pic>
      <p:pic>
        <p:nvPicPr>
          <p:cNvPr id="20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4577088"/>
            <a:ext cx="988516" cy="417804"/>
          </a:xfrm>
          <a:prstGeom prst="rect">
            <a:avLst/>
          </a:prstGeom>
          <a:noFill/>
        </p:spPr>
      </p:pic>
      <p:pic>
        <p:nvPicPr>
          <p:cNvPr id="21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38714" y="459835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795" y="4600863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361" y="4601010"/>
            <a:ext cx="1780693" cy="4047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>
                <a:latin typeface="+mn-lt"/>
              </a:rPr>
              <a:t>ДОКЛАДЧИКИ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+mn-lt"/>
              </a:rPr>
              <a:t>Болотов Виктор Александрович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научный руководитель РТЦ ИУО РАО,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академик РАО, </a:t>
            </a:r>
            <a:r>
              <a:rPr lang="ru-RU" sz="2000" dirty="0" err="1">
                <a:solidFill>
                  <a:srgbClr val="FF0000"/>
                </a:solidFill>
                <a:latin typeface="+mn-lt"/>
              </a:rPr>
              <a:t>д.п.н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.;</a:t>
            </a:r>
          </a:p>
          <a:p>
            <a:r>
              <a:rPr lang="ru-RU" sz="2000" dirty="0" err="1">
                <a:solidFill>
                  <a:srgbClr val="0070C0"/>
                </a:solidFill>
              </a:rPr>
              <a:t>Злочевская</a:t>
            </a:r>
            <a:r>
              <a:rPr lang="ru-RU" sz="2000" dirty="0">
                <a:solidFill>
                  <a:srgbClr val="0070C0"/>
                </a:solidFill>
              </a:rPr>
              <a:t> Яна Олеговна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FF0000"/>
                </a:solidFill>
              </a:rPr>
              <a:t>ведущий </a:t>
            </a:r>
            <a:r>
              <a:rPr lang="ru-RU" sz="2000" dirty="0" err="1">
                <a:solidFill>
                  <a:srgbClr val="FF0000"/>
                </a:solidFill>
              </a:rPr>
              <a:t>тьютор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ГлобалЛаб</a:t>
            </a:r>
            <a:r>
              <a:rPr lang="ru-RU" sz="2000" dirty="0">
                <a:solidFill>
                  <a:srgbClr val="FF0000"/>
                </a:solidFill>
              </a:rPr>
              <a:t>, старший преподаватель МИОО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.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000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>ВЕДУЩИЙ</a:t>
            </a:r>
            <a:endParaRPr lang="ru-RU" sz="2000" dirty="0">
              <a:latin typeface="+mn-lt"/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+mn-lt"/>
              </a:rPr>
              <a:t>Вальдман Игорь Александрович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, директор Российского тренингового центра ИУО РАО, </a:t>
            </a:r>
            <a:r>
              <a:rPr lang="ru-RU" sz="2000" dirty="0" smtClean="0">
                <a:solidFill>
                  <a:srgbClr val="FF0000"/>
                </a:solidFill>
                <a:latin typeface="+mn-lt"/>
              </a:rPr>
              <a:t>к.п.н</a:t>
            </a: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ru-RU" sz="2000" dirty="0"/>
              <a:t>ТЕХНИЧЕСКАЯ ПОДДЕРЖКА и РАБОТА С ВОПРОСАМИ УЧАСТНИКОВ 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Иванова Екатерина Борисовна </a:t>
            </a:r>
            <a:r>
              <a:rPr lang="ru-RU" sz="2000" dirty="0">
                <a:solidFill>
                  <a:srgbClr val="FF0000"/>
                </a:solidFill>
              </a:rPr>
              <a:t>–  методист по </a:t>
            </a:r>
            <a:r>
              <a:rPr lang="ru-RU" sz="2000" dirty="0" err="1">
                <a:solidFill>
                  <a:srgbClr val="FF0000"/>
                </a:solidFill>
              </a:rPr>
              <a:t>дистант</a:t>
            </a:r>
            <a:r>
              <a:rPr lang="ru-RU" sz="2000" dirty="0">
                <a:solidFill>
                  <a:srgbClr val="FF0000"/>
                </a:solidFill>
              </a:rPr>
              <a:t>. обучению РТЦ ИУО </a:t>
            </a:r>
            <a:r>
              <a:rPr lang="ru-RU" sz="2000" dirty="0" smtClean="0">
                <a:solidFill>
                  <a:srgbClr val="FF0000"/>
                </a:solidFill>
              </a:rPr>
              <a:t>РАО</a:t>
            </a:r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http://www.rtc-edu.ru/trainings/webinar/319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131590"/>
            <a:ext cx="8748464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3.12.2013</a:t>
            </a:r>
            <a:r>
              <a:rPr lang="ru-RU" sz="2200" dirty="0" smtClean="0"/>
              <a:t> на вебинар зарегистрировались представители</a:t>
            </a:r>
            <a:endParaRPr lang="ru-RU" sz="2200" b="1" dirty="0"/>
          </a:p>
          <a:p>
            <a:r>
              <a:rPr lang="ru-RU" sz="2200" b="1" dirty="0" smtClean="0"/>
              <a:t>155 организаций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34 регионов РФ</a:t>
            </a:r>
            <a:r>
              <a:rPr lang="ru-RU" sz="2200" dirty="0" smtClean="0"/>
              <a:t> и </a:t>
            </a:r>
            <a:r>
              <a:rPr lang="ru-RU" sz="2200" u="sng" dirty="0" smtClean="0"/>
              <a:t>3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Республик Беларусь, Казахстан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Школы и вузы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114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15</a:t>
            </a: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 – 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dirty="0"/>
              <a:t> – </a:t>
            </a:r>
            <a:r>
              <a:rPr lang="ru-RU" sz="2000" b="1" dirty="0" smtClean="0">
                <a:solidFill>
                  <a:srgbClr val="FF0000"/>
                </a:solidFill>
              </a:rPr>
              <a:t>  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Органы управления образованием  –  </a:t>
            </a:r>
            <a:r>
              <a:rPr lang="ru-RU" sz="2000" b="1" dirty="0">
                <a:solidFill>
                  <a:srgbClr val="FF0000"/>
                </a:solidFill>
              </a:rPr>
              <a:t> 6</a:t>
            </a:r>
          </a:p>
          <a:p>
            <a:r>
              <a:rPr lang="ru-RU" sz="2000" dirty="0" smtClean="0"/>
              <a:t>Научные организации –  </a:t>
            </a:r>
            <a:r>
              <a:rPr lang="ru-RU" sz="2000" b="1" dirty="0">
                <a:solidFill>
                  <a:srgbClr val="FF0000"/>
                </a:solidFill>
              </a:rPr>
              <a:t>3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60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Ближайшие мероприятия РТЦ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238" y="1078425"/>
            <a:ext cx="89502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endParaRPr lang="ru-RU" sz="3200" b="1" smtClean="0">
              <a:solidFill>
                <a:srgbClr val="FF0000"/>
              </a:solidFill>
            </a:endParaRPr>
          </a:p>
          <a:p>
            <a:pPr fontAlgn="t"/>
            <a:r>
              <a:rPr lang="ru-RU" sz="3200" b="1" smtClean="0">
                <a:solidFill>
                  <a:srgbClr val="FF0000"/>
                </a:solidFill>
              </a:rPr>
              <a:t>9 </a:t>
            </a:r>
            <a:r>
              <a:rPr lang="ru-RU" sz="3200" b="1" dirty="0" smtClean="0">
                <a:solidFill>
                  <a:srgbClr val="FF0000"/>
                </a:solidFill>
              </a:rPr>
              <a:t>декабря </a:t>
            </a:r>
            <a:r>
              <a:rPr lang="ru-RU" sz="3200" b="1" dirty="0">
                <a:solidFill>
                  <a:srgbClr val="FF0000"/>
                </a:solidFill>
              </a:rPr>
              <a:t>2013</a:t>
            </a:r>
          </a:p>
          <a:p>
            <a:pPr algn="just" fontAlgn="t"/>
            <a:r>
              <a:rPr lang="ru-RU" sz="3200" b="1" dirty="0" err="1"/>
              <a:t>Вебинар</a:t>
            </a:r>
            <a:r>
              <a:rPr lang="ru-RU" sz="3200" b="1" dirty="0"/>
              <a:t> </a:t>
            </a:r>
            <a:r>
              <a:rPr lang="ru-RU" sz="3200" b="1" dirty="0" smtClean="0"/>
              <a:t>«</a:t>
            </a:r>
            <a:r>
              <a:rPr lang="ru-RU" sz="3200" b="1" dirty="0"/>
              <a:t>Использование  контекстных данных в системе управления качеством образования</a:t>
            </a:r>
            <a:r>
              <a:rPr lang="ru-RU" sz="3200" b="1" dirty="0" smtClean="0"/>
              <a:t>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</TotalTime>
  <Words>123</Words>
  <Application>Microsoft Office PowerPoint</Application>
  <PresentationFormat>Экран (16:9)</PresentationFormat>
  <Paragraphs>47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УЧАСТНИКИ ВЕБИНАРА</vt:lpstr>
      <vt:lpstr>МАТЕРИАЛЫ СЕМИНАРА</vt:lpstr>
      <vt:lpstr>СТАТИСТИКА УЧАСТНИКОВ ВЕБИНАРА</vt:lpstr>
      <vt:lpstr>Ближайшие мероприятия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267</cp:revision>
  <dcterms:created xsi:type="dcterms:W3CDTF">2011-08-25T06:09:31Z</dcterms:created>
  <dcterms:modified xsi:type="dcterms:W3CDTF">2013-12-03T08:58:55Z</dcterms:modified>
</cp:coreProperties>
</file>