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301" r:id="rId3"/>
    <p:sldId id="302" r:id="rId4"/>
    <p:sldId id="304" r:id="rId5"/>
    <p:sldId id="278" r:id="rId6"/>
    <p:sldId id="298" r:id="rId7"/>
    <p:sldId id="287" r:id="rId8"/>
    <p:sldId id="283" r:id="rId9"/>
    <p:sldId id="289" r:id="rId10"/>
    <p:sldId id="300" r:id="rId11"/>
    <p:sldId id="303" r:id="rId12"/>
    <p:sldId id="305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FFCC"/>
    <a:srgbClr val="FF99FF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80" autoAdjust="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er\&#1076;&#1080;&#1088;&#1077;&#1082;&#1090;&#1086;&#1088;\&#1086;&#1090;%20&#1041;&#1086;&#1089;&#1086;&#1074;&#1080;&#1095;\&#1050;&#1040;&#1047;&#1040;&#1053;&#1068;-2015\&#1089;&#1088;.&#1073;&#1072;&#1083;&#1083;%20&#1092;&#1080;&#1079;&#1080;&#1082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er\&#1044;&#1080;&#1088;&#1077;&#1082;&#1090;&#1086;&#1088;\&#1086;&#1090;%20&#1041;&#1086;&#1089;&#1086;&#1074;&#1080;&#1095;\&#1050;&#1040;&#1047;&#1040;&#1053;&#1068;-2015\&#1074;&#1086;&#1083;&#1078;&#1089;&#1082;&#1080;&#1081;%20&#1088;&#1072;&#1081;&#1086;&#1085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45;&#1043;&#1069;%20&#1080;%20&#1043;&#1048;&#1040;\2015\&#1044;&#1083;&#1103;%20&#1083;&#1077;&#1087;&#1077;&#1089;&#1090;&#1082;&#1086;&#1074;&#1099;&#1093;%20&#1076;&#1080;&#1072;&#1075;&#1088;&#1072;&#1084;&#1084;%202015\&#1044;&#1083;&#1103;%20&#1083;&#1077;&#1087;&#1077;&#1089;&#1090;&#1082;&#1086;&#1074;&#1099;&#1093;%20&#1076;&#1080;&#1072;&#1075;&#1088;&#1072;&#1084;&#1084;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548097060663896E-2"/>
          <c:y val="2.2809490878355185E-2"/>
          <c:w val="0.87617903566270461"/>
          <c:h val="0.9257233215647739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4"/>
          </c:marker>
          <c:dPt>
            <c:idx val="1260"/>
            <c:marker>
              <c:symbol val="circle"/>
              <c:size val="3"/>
              <c:spPr>
                <a:solidFill>
                  <a:schemeClr val="tx1"/>
                </a:solidFill>
              </c:spPr>
            </c:marker>
            <c:bubble3D val="0"/>
          </c:dPt>
          <c:yVal>
            <c:numRef>
              <c:f>школьники!$B$2:$B$1476</c:f>
              <c:numCache>
                <c:formatCode>General</c:formatCode>
                <c:ptCount val="1475"/>
                <c:pt idx="0">
                  <c:v>41</c:v>
                </c:pt>
                <c:pt idx="1">
                  <c:v>47</c:v>
                </c:pt>
                <c:pt idx="2">
                  <c:v>48</c:v>
                </c:pt>
                <c:pt idx="3">
                  <c:v>58</c:v>
                </c:pt>
                <c:pt idx="4">
                  <c:v>78</c:v>
                </c:pt>
                <c:pt idx="5">
                  <c:v>36</c:v>
                </c:pt>
                <c:pt idx="6">
                  <c:v>42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45</c:v>
                </c:pt>
                <c:pt idx="11">
                  <c:v>48</c:v>
                </c:pt>
                <c:pt idx="12">
                  <c:v>49</c:v>
                </c:pt>
                <c:pt idx="13">
                  <c:v>52</c:v>
                </c:pt>
                <c:pt idx="14">
                  <c:v>56</c:v>
                </c:pt>
                <c:pt idx="15">
                  <c:v>58</c:v>
                </c:pt>
                <c:pt idx="16">
                  <c:v>58</c:v>
                </c:pt>
                <c:pt idx="17">
                  <c:v>43</c:v>
                </c:pt>
                <c:pt idx="18">
                  <c:v>46</c:v>
                </c:pt>
                <c:pt idx="19">
                  <c:v>55</c:v>
                </c:pt>
                <c:pt idx="20">
                  <c:v>42</c:v>
                </c:pt>
                <c:pt idx="21">
                  <c:v>43</c:v>
                </c:pt>
                <c:pt idx="22">
                  <c:v>43</c:v>
                </c:pt>
                <c:pt idx="23">
                  <c:v>44</c:v>
                </c:pt>
                <c:pt idx="24">
                  <c:v>52</c:v>
                </c:pt>
                <c:pt idx="25">
                  <c:v>53</c:v>
                </c:pt>
                <c:pt idx="26">
                  <c:v>28</c:v>
                </c:pt>
                <c:pt idx="27">
                  <c:v>28</c:v>
                </c:pt>
                <c:pt idx="28">
                  <c:v>28</c:v>
                </c:pt>
                <c:pt idx="29">
                  <c:v>39</c:v>
                </c:pt>
                <c:pt idx="30">
                  <c:v>39</c:v>
                </c:pt>
                <c:pt idx="31">
                  <c:v>40</c:v>
                </c:pt>
                <c:pt idx="32">
                  <c:v>41</c:v>
                </c:pt>
                <c:pt idx="33">
                  <c:v>41</c:v>
                </c:pt>
                <c:pt idx="34">
                  <c:v>42</c:v>
                </c:pt>
                <c:pt idx="35">
                  <c:v>46</c:v>
                </c:pt>
                <c:pt idx="36">
                  <c:v>48</c:v>
                </c:pt>
                <c:pt idx="37">
                  <c:v>55</c:v>
                </c:pt>
                <c:pt idx="38">
                  <c:v>40</c:v>
                </c:pt>
                <c:pt idx="39">
                  <c:v>45</c:v>
                </c:pt>
                <c:pt idx="40">
                  <c:v>48</c:v>
                </c:pt>
                <c:pt idx="41">
                  <c:v>49</c:v>
                </c:pt>
                <c:pt idx="42">
                  <c:v>52</c:v>
                </c:pt>
                <c:pt idx="43">
                  <c:v>56</c:v>
                </c:pt>
                <c:pt idx="44">
                  <c:v>56</c:v>
                </c:pt>
                <c:pt idx="45">
                  <c:v>58</c:v>
                </c:pt>
                <c:pt idx="46">
                  <c:v>36</c:v>
                </c:pt>
                <c:pt idx="47">
                  <c:v>38</c:v>
                </c:pt>
                <c:pt idx="48">
                  <c:v>40</c:v>
                </c:pt>
                <c:pt idx="49">
                  <c:v>42</c:v>
                </c:pt>
                <c:pt idx="50">
                  <c:v>43</c:v>
                </c:pt>
                <c:pt idx="51">
                  <c:v>44</c:v>
                </c:pt>
                <c:pt idx="52">
                  <c:v>47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62</c:v>
                </c:pt>
                <c:pt idx="57">
                  <c:v>39</c:v>
                </c:pt>
                <c:pt idx="58">
                  <c:v>41</c:v>
                </c:pt>
                <c:pt idx="59">
                  <c:v>44</c:v>
                </c:pt>
                <c:pt idx="60">
                  <c:v>44</c:v>
                </c:pt>
                <c:pt idx="61">
                  <c:v>45</c:v>
                </c:pt>
                <c:pt idx="62">
                  <c:v>45</c:v>
                </c:pt>
                <c:pt idx="63">
                  <c:v>46</c:v>
                </c:pt>
                <c:pt idx="64">
                  <c:v>53</c:v>
                </c:pt>
                <c:pt idx="65">
                  <c:v>56</c:v>
                </c:pt>
                <c:pt idx="66">
                  <c:v>60</c:v>
                </c:pt>
                <c:pt idx="67">
                  <c:v>49</c:v>
                </c:pt>
                <c:pt idx="68">
                  <c:v>52</c:v>
                </c:pt>
                <c:pt idx="69">
                  <c:v>51</c:v>
                </c:pt>
                <c:pt idx="70">
                  <c:v>71</c:v>
                </c:pt>
                <c:pt idx="71">
                  <c:v>40</c:v>
                </c:pt>
                <c:pt idx="72">
                  <c:v>41</c:v>
                </c:pt>
                <c:pt idx="73">
                  <c:v>42</c:v>
                </c:pt>
                <c:pt idx="74">
                  <c:v>48</c:v>
                </c:pt>
                <c:pt idx="75">
                  <c:v>39</c:v>
                </c:pt>
                <c:pt idx="76">
                  <c:v>44</c:v>
                </c:pt>
                <c:pt idx="77">
                  <c:v>45</c:v>
                </c:pt>
                <c:pt idx="78">
                  <c:v>48</c:v>
                </c:pt>
                <c:pt idx="79">
                  <c:v>36</c:v>
                </c:pt>
                <c:pt idx="80">
                  <c:v>41</c:v>
                </c:pt>
                <c:pt idx="81">
                  <c:v>42</c:v>
                </c:pt>
                <c:pt idx="82">
                  <c:v>43</c:v>
                </c:pt>
                <c:pt idx="83">
                  <c:v>46</c:v>
                </c:pt>
                <c:pt idx="84">
                  <c:v>32</c:v>
                </c:pt>
                <c:pt idx="85">
                  <c:v>36</c:v>
                </c:pt>
                <c:pt idx="86">
                  <c:v>40</c:v>
                </c:pt>
                <c:pt idx="87">
                  <c:v>41</c:v>
                </c:pt>
                <c:pt idx="88">
                  <c:v>42</c:v>
                </c:pt>
                <c:pt idx="89">
                  <c:v>42</c:v>
                </c:pt>
                <c:pt idx="90">
                  <c:v>43</c:v>
                </c:pt>
                <c:pt idx="91">
                  <c:v>48</c:v>
                </c:pt>
                <c:pt idx="92">
                  <c:v>53</c:v>
                </c:pt>
                <c:pt idx="93">
                  <c:v>39</c:v>
                </c:pt>
                <c:pt idx="94">
                  <c:v>45</c:v>
                </c:pt>
                <c:pt idx="95">
                  <c:v>38</c:v>
                </c:pt>
                <c:pt idx="96">
                  <c:v>57</c:v>
                </c:pt>
                <c:pt idx="97">
                  <c:v>61</c:v>
                </c:pt>
                <c:pt idx="98">
                  <c:v>71</c:v>
                </c:pt>
                <c:pt idx="99">
                  <c:v>28</c:v>
                </c:pt>
                <c:pt idx="100">
                  <c:v>40</c:v>
                </c:pt>
                <c:pt idx="101">
                  <c:v>41</c:v>
                </c:pt>
                <c:pt idx="102">
                  <c:v>43</c:v>
                </c:pt>
                <c:pt idx="103">
                  <c:v>45</c:v>
                </c:pt>
                <c:pt idx="104">
                  <c:v>45</c:v>
                </c:pt>
                <c:pt idx="105">
                  <c:v>46</c:v>
                </c:pt>
                <c:pt idx="106">
                  <c:v>49</c:v>
                </c:pt>
                <c:pt idx="107">
                  <c:v>28</c:v>
                </c:pt>
                <c:pt idx="108">
                  <c:v>28</c:v>
                </c:pt>
                <c:pt idx="109">
                  <c:v>32</c:v>
                </c:pt>
                <c:pt idx="110">
                  <c:v>38</c:v>
                </c:pt>
                <c:pt idx="111">
                  <c:v>40</c:v>
                </c:pt>
                <c:pt idx="112">
                  <c:v>40</c:v>
                </c:pt>
                <c:pt idx="113">
                  <c:v>40</c:v>
                </c:pt>
                <c:pt idx="114">
                  <c:v>41</c:v>
                </c:pt>
                <c:pt idx="115">
                  <c:v>42</c:v>
                </c:pt>
                <c:pt idx="116">
                  <c:v>42</c:v>
                </c:pt>
                <c:pt idx="117">
                  <c:v>54</c:v>
                </c:pt>
                <c:pt idx="118">
                  <c:v>55</c:v>
                </c:pt>
                <c:pt idx="119">
                  <c:v>57</c:v>
                </c:pt>
                <c:pt idx="120">
                  <c:v>65</c:v>
                </c:pt>
                <c:pt idx="121">
                  <c:v>87</c:v>
                </c:pt>
                <c:pt idx="122">
                  <c:v>49</c:v>
                </c:pt>
                <c:pt idx="123">
                  <c:v>49</c:v>
                </c:pt>
                <c:pt idx="124">
                  <c:v>52</c:v>
                </c:pt>
                <c:pt idx="125">
                  <c:v>56</c:v>
                </c:pt>
                <c:pt idx="126">
                  <c:v>58</c:v>
                </c:pt>
                <c:pt idx="127">
                  <c:v>61</c:v>
                </c:pt>
                <c:pt idx="128">
                  <c:v>62</c:v>
                </c:pt>
                <c:pt idx="129">
                  <c:v>65</c:v>
                </c:pt>
                <c:pt idx="130">
                  <c:v>67</c:v>
                </c:pt>
                <c:pt idx="131">
                  <c:v>85</c:v>
                </c:pt>
                <c:pt idx="132">
                  <c:v>44</c:v>
                </c:pt>
                <c:pt idx="133">
                  <c:v>45</c:v>
                </c:pt>
                <c:pt idx="134">
                  <c:v>53</c:v>
                </c:pt>
                <c:pt idx="135">
                  <c:v>54</c:v>
                </c:pt>
                <c:pt idx="136">
                  <c:v>55</c:v>
                </c:pt>
                <c:pt idx="137">
                  <c:v>65</c:v>
                </c:pt>
                <c:pt idx="138">
                  <c:v>42</c:v>
                </c:pt>
                <c:pt idx="139">
                  <c:v>76</c:v>
                </c:pt>
                <c:pt idx="140">
                  <c:v>40</c:v>
                </c:pt>
                <c:pt idx="141">
                  <c:v>42</c:v>
                </c:pt>
                <c:pt idx="142">
                  <c:v>44</c:v>
                </c:pt>
                <c:pt idx="143">
                  <c:v>47</c:v>
                </c:pt>
                <c:pt idx="144">
                  <c:v>51</c:v>
                </c:pt>
                <c:pt idx="145">
                  <c:v>53</c:v>
                </c:pt>
                <c:pt idx="146">
                  <c:v>54</c:v>
                </c:pt>
                <c:pt idx="147">
                  <c:v>61</c:v>
                </c:pt>
                <c:pt idx="148">
                  <c:v>62</c:v>
                </c:pt>
                <c:pt idx="149">
                  <c:v>80</c:v>
                </c:pt>
                <c:pt idx="150">
                  <c:v>36</c:v>
                </c:pt>
                <c:pt idx="151">
                  <c:v>40</c:v>
                </c:pt>
                <c:pt idx="152">
                  <c:v>40</c:v>
                </c:pt>
                <c:pt idx="153">
                  <c:v>41</c:v>
                </c:pt>
                <c:pt idx="154">
                  <c:v>43</c:v>
                </c:pt>
                <c:pt idx="155">
                  <c:v>43</c:v>
                </c:pt>
                <c:pt idx="156">
                  <c:v>44</c:v>
                </c:pt>
                <c:pt idx="157">
                  <c:v>45</c:v>
                </c:pt>
                <c:pt idx="158">
                  <c:v>45</c:v>
                </c:pt>
                <c:pt idx="159">
                  <c:v>47</c:v>
                </c:pt>
                <c:pt idx="160">
                  <c:v>49</c:v>
                </c:pt>
                <c:pt idx="161">
                  <c:v>49</c:v>
                </c:pt>
                <c:pt idx="162">
                  <c:v>52</c:v>
                </c:pt>
                <c:pt idx="163">
                  <c:v>54</c:v>
                </c:pt>
                <c:pt idx="164">
                  <c:v>56</c:v>
                </c:pt>
                <c:pt idx="165">
                  <c:v>40</c:v>
                </c:pt>
                <c:pt idx="166">
                  <c:v>42</c:v>
                </c:pt>
                <c:pt idx="167">
                  <c:v>45</c:v>
                </c:pt>
                <c:pt idx="168">
                  <c:v>47</c:v>
                </c:pt>
                <c:pt idx="169">
                  <c:v>48</c:v>
                </c:pt>
                <c:pt idx="170">
                  <c:v>48</c:v>
                </c:pt>
                <c:pt idx="171">
                  <c:v>44</c:v>
                </c:pt>
                <c:pt idx="172">
                  <c:v>48</c:v>
                </c:pt>
                <c:pt idx="173">
                  <c:v>49</c:v>
                </c:pt>
                <c:pt idx="174">
                  <c:v>62</c:v>
                </c:pt>
                <c:pt idx="175">
                  <c:v>41</c:v>
                </c:pt>
                <c:pt idx="176">
                  <c:v>44</c:v>
                </c:pt>
                <c:pt idx="177">
                  <c:v>45</c:v>
                </c:pt>
                <c:pt idx="178">
                  <c:v>49</c:v>
                </c:pt>
                <c:pt idx="179">
                  <c:v>51</c:v>
                </c:pt>
                <c:pt idx="180">
                  <c:v>41</c:v>
                </c:pt>
                <c:pt idx="181">
                  <c:v>41</c:v>
                </c:pt>
                <c:pt idx="182">
                  <c:v>44</c:v>
                </c:pt>
                <c:pt idx="183">
                  <c:v>51</c:v>
                </c:pt>
                <c:pt idx="184">
                  <c:v>28</c:v>
                </c:pt>
                <c:pt idx="185">
                  <c:v>42</c:v>
                </c:pt>
                <c:pt idx="186">
                  <c:v>60</c:v>
                </c:pt>
                <c:pt idx="187">
                  <c:v>38</c:v>
                </c:pt>
                <c:pt idx="188">
                  <c:v>39</c:v>
                </c:pt>
                <c:pt idx="189">
                  <c:v>39</c:v>
                </c:pt>
                <c:pt idx="190">
                  <c:v>41</c:v>
                </c:pt>
                <c:pt idx="191">
                  <c:v>45</c:v>
                </c:pt>
                <c:pt idx="192">
                  <c:v>48</c:v>
                </c:pt>
                <c:pt idx="193">
                  <c:v>51</c:v>
                </c:pt>
                <c:pt idx="194">
                  <c:v>41</c:v>
                </c:pt>
                <c:pt idx="195">
                  <c:v>45</c:v>
                </c:pt>
                <c:pt idx="196">
                  <c:v>45</c:v>
                </c:pt>
                <c:pt idx="197">
                  <c:v>49</c:v>
                </c:pt>
                <c:pt idx="198">
                  <c:v>24</c:v>
                </c:pt>
                <c:pt idx="199">
                  <c:v>28</c:v>
                </c:pt>
                <c:pt idx="200">
                  <c:v>38</c:v>
                </c:pt>
                <c:pt idx="201">
                  <c:v>38</c:v>
                </c:pt>
                <c:pt idx="202">
                  <c:v>38</c:v>
                </c:pt>
                <c:pt idx="203">
                  <c:v>40</c:v>
                </c:pt>
                <c:pt idx="204">
                  <c:v>44</c:v>
                </c:pt>
                <c:pt idx="205">
                  <c:v>45</c:v>
                </c:pt>
                <c:pt idx="206">
                  <c:v>46</c:v>
                </c:pt>
                <c:pt idx="207">
                  <c:v>51</c:v>
                </c:pt>
                <c:pt idx="208">
                  <c:v>52</c:v>
                </c:pt>
                <c:pt idx="209">
                  <c:v>56</c:v>
                </c:pt>
                <c:pt idx="210">
                  <c:v>57</c:v>
                </c:pt>
                <c:pt idx="211">
                  <c:v>60</c:v>
                </c:pt>
                <c:pt idx="212">
                  <c:v>62</c:v>
                </c:pt>
                <c:pt idx="213">
                  <c:v>65</c:v>
                </c:pt>
                <c:pt idx="214">
                  <c:v>69</c:v>
                </c:pt>
                <c:pt idx="215">
                  <c:v>76</c:v>
                </c:pt>
                <c:pt idx="216">
                  <c:v>38</c:v>
                </c:pt>
                <c:pt idx="217">
                  <c:v>45</c:v>
                </c:pt>
                <c:pt idx="218">
                  <c:v>12</c:v>
                </c:pt>
                <c:pt idx="219">
                  <c:v>41</c:v>
                </c:pt>
                <c:pt idx="220">
                  <c:v>42</c:v>
                </c:pt>
                <c:pt idx="221">
                  <c:v>43</c:v>
                </c:pt>
                <c:pt idx="222">
                  <c:v>51</c:v>
                </c:pt>
                <c:pt idx="223">
                  <c:v>32</c:v>
                </c:pt>
                <c:pt idx="224">
                  <c:v>39</c:v>
                </c:pt>
                <c:pt idx="225">
                  <c:v>42</c:v>
                </c:pt>
                <c:pt idx="226">
                  <c:v>45</c:v>
                </c:pt>
                <c:pt idx="227">
                  <c:v>46</c:v>
                </c:pt>
                <c:pt idx="228">
                  <c:v>47</c:v>
                </c:pt>
                <c:pt idx="229">
                  <c:v>49</c:v>
                </c:pt>
                <c:pt idx="230">
                  <c:v>94</c:v>
                </c:pt>
                <c:pt idx="231">
                  <c:v>43</c:v>
                </c:pt>
                <c:pt idx="232">
                  <c:v>45</c:v>
                </c:pt>
                <c:pt idx="233">
                  <c:v>47</c:v>
                </c:pt>
                <c:pt idx="234">
                  <c:v>54</c:v>
                </c:pt>
                <c:pt idx="235">
                  <c:v>40</c:v>
                </c:pt>
                <c:pt idx="236">
                  <c:v>40</c:v>
                </c:pt>
                <c:pt idx="237">
                  <c:v>40</c:v>
                </c:pt>
                <c:pt idx="238">
                  <c:v>41</c:v>
                </c:pt>
                <c:pt idx="239">
                  <c:v>0</c:v>
                </c:pt>
                <c:pt idx="240">
                  <c:v>16</c:v>
                </c:pt>
                <c:pt idx="241">
                  <c:v>20</c:v>
                </c:pt>
                <c:pt idx="242">
                  <c:v>24</c:v>
                </c:pt>
                <c:pt idx="243">
                  <c:v>28</c:v>
                </c:pt>
                <c:pt idx="244">
                  <c:v>32</c:v>
                </c:pt>
                <c:pt idx="245">
                  <c:v>32</c:v>
                </c:pt>
                <c:pt idx="246">
                  <c:v>36</c:v>
                </c:pt>
                <c:pt idx="247">
                  <c:v>36</c:v>
                </c:pt>
                <c:pt idx="248">
                  <c:v>36</c:v>
                </c:pt>
                <c:pt idx="249">
                  <c:v>36</c:v>
                </c:pt>
                <c:pt idx="250">
                  <c:v>36</c:v>
                </c:pt>
                <c:pt idx="251">
                  <c:v>36</c:v>
                </c:pt>
                <c:pt idx="252">
                  <c:v>39</c:v>
                </c:pt>
                <c:pt idx="253">
                  <c:v>40</c:v>
                </c:pt>
                <c:pt idx="254">
                  <c:v>40</c:v>
                </c:pt>
                <c:pt idx="255">
                  <c:v>40</c:v>
                </c:pt>
                <c:pt idx="256">
                  <c:v>40</c:v>
                </c:pt>
                <c:pt idx="257">
                  <c:v>40</c:v>
                </c:pt>
                <c:pt idx="258">
                  <c:v>40</c:v>
                </c:pt>
                <c:pt idx="259">
                  <c:v>41</c:v>
                </c:pt>
                <c:pt idx="260">
                  <c:v>42</c:v>
                </c:pt>
                <c:pt idx="261">
                  <c:v>42</c:v>
                </c:pt>
                <c:pt idx="262">
                  <c:v>42</c:v>
                </c:pt>
                <c:pt idx="263">
                  <c:v>42</c:v>
                </c:pt>
                <c:pt idx="264">
                  <c:v>43</c:v>
                </c:pt>
                <c:pt idx="265">
                  <c:v>43</c:v>
                </c:pt>
                <c:pt idx="266">
                  <c:v>44</c:v>
                </c:pt>
                <c:pt idx="267">
                  <c:v>44</c:v>
                </c:pt>
                <c:pt idx="268">
                  <c:v>46</c:v>
                </c:pt>
                <c:pt idx="269">
                  <c:v>47</c:v>
                </c:pt>
                <c:pt idx="270">
                  <c:v>47</c:v>
                </c:pt>
                <c:pt idx="271">
                  <c:v>48</c:v>
                </c:pt>
                <c:pt idx="272">
                  <c:v>48</c:v>
                </c:pt>
                <c:pt idx="273">
                  <c:v>48</c:v>
                </c:pt>
                <c:pt idx="274">
                  <c:v>49</c:v>
                </c:pt>
                <c:pt idx="275">
                  <c:v>52</c:v>
                </c:pt>
                <c:pt idx="276">
                  <c:v>53</c:v>
                </c:pt>
                <c:pt idx="277">
                  <c:v>53</c:v>
                </c:pt>
                <c:pt idx="278">
                  <c:v>53</c:v>
                </c:pt>
                <c:pt idx="279">
                  <c:v>55</c:v>
                </c:pt>
                <c:pt idx="280">
                  <c:v>55</c:v>
                </c:pt>
                <c:pt idx="281">
                  <c:v>58</c:v>
                </c:pt>
                <c:pt idx="282">
                  <c:v>58</c:v>
                </c:pt>
                <c:pt idx="283">
                  <c:v>60</c:v>
                </c:pt>
                <c:pt idx="284">
                  <c:v>60</c:v>
                </c:pt>
                <c:pt idx="285">
                  <c:v>67</c:v>
                </c:pt>
                <c:pt idx="286">
                  <c:v>85</c:v>
                </c:pt>
                <c:pt idx="287">
                  <c:v>36</c:v>
                </c:pt>
                <c:pt idx="288">
                  <c:v>46</c:v>
                </c:pt>
                <c:pt idx="289">
                  <c:v>53</c:v>
                </c:pt>
                <c:pt idx="290">
                  <c:v>42</c:v>
                </c:pt>
                <c:pt idx="291">
                  <c:v>42</c:v>
                </c:pt>
                <c:pt idx="292">
                  <c:v>54</c:v>
                </c:pt>
                <c:pt idx="293">
                  <c:v>41</c:v>
                </c:pt>
                <c:pt idx="294">
                  <c:v>43</c:v>
                </c:pt>
                <c:pt idx="295">
                  <c:v>54</c:v>
                </c:pt>
                <c:pt idx="296">
                  <c:v>56</c:v>
                </c:pt>
                <c:pt idx="297">
                  <c:v>28</c:v>
                </c:pt>
                <c:pt idx="298">
                  <c:v>36</c:v>
                </c:pt>
                <c:pt idx="299">
                  <c:v>39</c:v>
                </c:pt>
                <c:pt idx="300">
                  <c:v>42</c:v>
                </c:pt>
                <c:pt idx="301">
                  <c:v>56</c:v>
                </c:pt>
                <c:pt idx="302">
                  <c:v>42</c:v>
                </c:pt>
                <c:pt idx="303">
                  <c:v>38</c:v>
                </c:pt>
                <c:pt idx="304">
                  <c:v>39</c:v>
                </c:pt>
                <c:pt idx="305">
                  <c:v>39</c:v>
                </c:pt>
                <c:pt idx="306">
                  <c:v>39</c:v>
                </c:pt>
                <c:pt idx="307">
                  <c:v>40</c:v>
                </c:pt>
                <c:pt idx="308">
                  <c:v>43</c:v>
                </c:pt>
                <c:pt idx="309">
                  <c:v>45</c:v>
                </c:pt>
                <c:pt idx="310">
                  <c:v>48</c:v>
                </c:pt>
                <c:pt idx="311">
                  <c:v>49</c:v>
                </c:pt>
                <c:pt idx="312">
                  <c:v>51</c:v>
                </c:pt>
                <c:pt idx="313">
                  <c:v>57</c:v>
                </c:pt>
                <c:pt idx="314">
                  <c:v>58</c:v>
                </c:pt>
                <c:pt idx="315">
                  <c:v>61</c:v>
                </c:pt>
                <c:pt idx="316">
                  <c:v>76</c:v>
                </c:pt>
                <c:pt idx="317">
                  <c:v>39</c:v>
                </c:pt>
                <c:pt idx="318">
                  <c:v>42</c:v>
                </c:pt>
                <c:pt idx="319">
                  <c:v>43</c:v>
                </c:pt>
                <c:pt idx="320">
                  <c:v>45</c:v>
                </c:pt>
                <c:pt idx="321">
                  <c:v>47</c:v>
                </c:pt>
                <c:pt idx="322">
                  <c:v>55</c:v>
                </c:pt>
                <c:pt idx="323">
                  <c:v>42</c:v>
                </c:pt>
                <c:pt idx="324">
                  <c:v>43</c:v>
                </c:pt>
                <c:pt idx="325">
                  <c:v>44</c:v>
                </c:pt>
                <c:pt idx="326">
                  <c:v>44</c:v>
                </c:pt>
                <c:pt idx="327">
                  <c:v>44</c:v>
                </c:pt>
                <c:pt idx="328">
                  <c:v>48</c:v>
                </c:pt>
                <c:pt idx="329">
                  <c:v>51</c:v>
                </c:pt>
                <c:pt idx="330">
                  <c:v>53</c:v>
                </c:pt>
                <c:pt idx="331">
                  <c:v>56</c:v>
                </c:pt>
                <c:pt idx="332">
                  <c:v>67</c:v>
                </c:pt>
                <c:pt idx="333">
                  <c:v>83</c:v>
                </c:pt>
                <c:pt idx="334">
                  <c:v>89</c:v>
                </c:pt>
                <c:pt idx="335">
                  <c:v>43</c:v>
                </c:pt>
                <c:pt idx="336">
                  <c:v>44</c:v>
                </c:pt>
                <c:pt idx="337">
                  <c:v>42</c:v>
                </c:pt>
                <c:pt idx="338">
                  <c:v>46</c:v>
                </c:pt>
                <c:pt idx="339">
                  <c:v>46</c:v>
                </c:pt>
                <c:pt idx="340">
                  <c:v>47</c:v>
                </c:pt>
                <c:pt idx="341">
                  <c:v>48</c:v>
                </c:pt>
                <c:pt idx="342">
                  <c:v>51</c:v>
                </c:pt>
                <c:pt idx="343">
                  <c:v>56</c:v>
                </c:pt>
                <c:pt idx="344">
                  <c:v>61</c:v>
                </c:pt>
                <c:pt idx="345">
                  <c:v>24</c:v>
                </c:pt>
                <c:pt idx="346">
                  <c:v>46</c:v>
                </c:pt>
                <c:pt idx="347">
                  <c:v>47</c:v>
                </c:pt>
                <c:pt idx="348">
                  <c:v>48</c:v>
                </c:pt>
                <c:pt idx="349">
                  <c:v>52</c:v>
                </c:pt>
                <c:pt idx="350">
                  <c:v>54</c:v>
                </c:pt>
                <c:pt idx="351">
                  <c:v>55</c:v>
                </c:pt>
                <c:pt idx="352">
                  <c:v>55</c:v>
                </c:pt>
                <c:pt idx="353">
                  <c:v>60</c:v>
                </c:pt>
                <c:pt idx="354">
                  <c:v>60</c:v>
                </c:pt>
                <c:pt idx="355">
                  <c:v>60</c:v>
                </c:pt>
                <c:pt idx="356">
                  <c:v>61</c:v>
                </c:pt>
                <c:pt idx="357">
                  <c:v>61</c:v>
                </c:pt>
                <c:pt idx="358">
                  <c:v>62</c:v>
                </c:pt>
                <c:pt idx="359">
                  <c:v>62</c:v>
                </c:pt>
                <c:pt idx="360">
                  <c:v>67</c:v>
                </c:pt>
                <c:pt idx="361">
                  <c:v>69</c:v>
                </c:pt>
                <c:pt idx="362">
                  <c:v>69</c:v>
                </c:pt>
                <c:pt idx="363">
                  <c:v>74</c:v>
                </c:pt>
                <c:pt idx="364">
                  <c:v>74</c:v>
                </c:pt>
                <c:pt idx="365">
                  <c:v>85</c:v>
                </c:pt>
                <c:pt idx="366">
                  <c:v>85</c:v>
                </c:pt>
                <c:pt idx="367">
                  <c:v>89</c:v>
                </c:pt>
                <c:pt idx="368">
                  <c:v>43</c:v>
                </c:pt>
                <c:pt idx="369">
                  <c:v>47</c:v>
                </c:pt>
                <c:pt idx="370">
                  <c:v>28</c:v>
                </c:pt>
                <c:pt idx="371">
                  <c:v>41</c:v>
                </c:pt>
                <c:pt idx="372">
                  <c:v>41</c:v>
                </c:pt>
                <c:pt idx="373">
                  <c:v>43</c:v>
                </c:pt>
                <c:pt idx="374">
                  <c:v>45</c:v>
                </c:pt>
                <c:pt idx="375">
                  <c:v>46</c:v>
                </c:pt>
                <c:pt idx="376">
                  <c:v>47</c:v>
                </c:pt>
                <c:pt idx="377">
                  <c:v>52</c:v>
                </c:pt>
                <c:pt idx="378">
                  <c:v>41</c:v>
                </c:pt>
                <c:pt idx="379">
                  <c:v>41</c:v>
                </c:pt>
                <c:pt idx="380">
                  <c:v>12</c:v>
                </c:pt>
                <c:pt idx="381">
                  <c:v>20</c:v>
                </c:pt>
                <c:pt idx="382">
                  <c:v>20</c:v>
                </c:pt>
                <c:pt idx="383">
                  <c:v>24</c:v>
                </c:pt>
                <c:pt idx="384">
                  <c:v>24</c:v>
                </c:pt>
                <c:pt idx="385">
                  <c:v>28</c:v>
                </c:pt>
                <c:pt idx="386">
                  <c:v>28</c:v>
                </c:pt>
                <c:pt idx="387">
                  <c:v>28</c:v>
                </c:pt>
                <c:pt idx="388">
                  <c:v>28</c:v>
                </c:pt>
                <c:pt idx="389">
                  <c:v>32</c:v>
                </c:pt>
                <c:pt idx="390">
                  <c:v>32</c:v>
                </c:pt>
                <c:pt idx="391">
                  <c:v>32</c:v>
                </c:pt>
                <c:pt idx="392">
                  <c:v>32</c:v>
                </c:pt>
                <c:pt idx="393">
                  <c:v>32</c:v>
                </c:pt>
                <c:pt idx="394">
                  <c:v>36</c:v>
                </c:pt>
                <c:pt idx="395">
                  <c:v>36</c:v>
                </c:pt>
                <c:pt idx="396">
                  <c:v>38</c:v>
                </c:pt>
                <c:pt idx="397">
                  <c:v>38</c:v>
                </c:pt>
                <c:pt idx="398">
                  <c:v>38</c:v>
                </c:pt>
                <c:pt idx="399">
                  <c:v>38</c:v>
                </c:pt>
                <c:pt idx="400">
                  <c:v>39</c:v>
                </c:pt>
                <c:pt idx="401">
                  <c:v>39</c:v>
                </c:pt>
                <c:pt idx="402">
                  <c:v>39</c:v>
                </c:pt>
                <c:pt idx="403">
                  <c:v>39</c:v>
                </c:pt>
                <c:pt idx="404">
                  <c:v>39</c:v>
                </c:pt>
                <c:pt idx="405">
                  <c:v>39</c:v>
                </c:pt>
                <c:pt idx="406">
                  <c:v>40</c:v>
                </c:pt>
                <c:pt idx="407">
                  <c:v>40</c:v>
                </c:pt>
                <c:pt idx="408">
                  <c:v>40</c:v>
                </c:pt>
                <c:pt idx="409">
                  <c:v>40</c:v>
                </c:pt>
                <c:pt idx="410">
                  <c:v>40</c:v>
                </c:pt>
                <c:pt idx="411">
                  <c:v>40</c:v>
                </c:pt>
                <c:pt idx="412">
                  <c:v>40</c:v>
                </c:pt>
                <c:pt idx="413">
                  <c:v>41</c:v>
                </c:pt>
                <c:pt idx="414">
                  <c:v>41</c:v>
                </c:pt>
                <c:pt idx="415">
                  <c:v>42</c:v>
                </c:pt>
                <c:pt idx="416">
                  <c:v>45</c:v>
                </c:pt>
                <c:pt idx="417">
                  <c:v>46</c:v>
                </c:pt>
                <c:pt idx="418">
                  <c:v>46</c:v>
                </c:pt>
                <c:pt idx="419">
                  <c:v>48</c:v>
                </c:pt>
                <c:pt idx="420">
                  <c:v>60</c:v>
                </c:pt>
                <c:pt idx="421">
                  <c:v>43</c:v>
                </c:pt>
                <c:pt idx="422">
                  <c:v>36</c:v>
                </c:pt>
                <c:pt idx="423">
                  <c:v>38</c:v>
                </c:pt>
                <c:pt idx="424">
                  <c:v>38</c:v>
                </c:pt>
                <c:pt idx="425">
                  <c:v>47</c:v>
                </c:pt>
                <c:pt idx="426">
                  <c:v>49</c:v>
                </c:pt>
                <c:pt idx="427">
                  <c:v>74</c:v>
                </c:pt>
                <c:pt idx="428">
                  <c:v>44</c:v>
                </c:pt>
                <c:pt idx="429">
                  <c:v>74</c:v>
                </c:pt>
                <c:pt idx="430">
                  <c:v>36</c:v>
                </c:pt>
                <c:pt idx="431">
                  <c:v>36</c:v>
                </c:pt>
                <c:pt idx="432">
                  <c:v>38</c:v>
                </c:pt>
                <c:pt idx="433">
                  <c:v>38</c:v>
                </c:pt>
                <c:pt idx="434">
                  <c:v>38</c:v>
                </c:pt>
                <c:pt idx="435">
                  <c:v>39</c:v>
                </c:pt>
                <c:pt idx="436">
                  <c:v>39</c:v>
                </c:pt>
                <c:pt idx="437">
                  <c:v>40</c:v>
                </c:pt>
                <c:pt idx="438">
                  <c:v>41</c:v>
                </c:pt>
                <c:pt idx="439">
                  <c:v>41</c:v>
                </c:pt>
                <c:pt idx="440">
                  <c:v>41</c:v>
                </c:pt>
                <c:pt idx="441">
                  <c:v>42</c:v>
                </c:pt>
                <c:pt idx="442">
                  <c:v>42</c:v>
                </c:pt>
                <c:pt idx="443">
                  <c:v>43</c:v>
                </c:pt>
                <c:pt idx="444">
                  <c:v>43</c:v>
                </c:pt>
                <c:pt idx="445">
                  <c:v>43</c:v>
                </c:pt>
                <c:pt idx="446">
                  <c:v>43</c:v>
                </c:pt>
                <c:pt idx="447">
                  <c:v>43</c:v>
                </c:pt>
                <c:pt idx="448">
                  <c:v>45</c:v>
                </c:pt>
                <c:pt idx="449">
                  <c:v>45</c:v>
                </c:pt>
                <c:pt idx="450">
                  <c:v>45</c:v>
                </c:pt>
                <c:pt idx="451">
                  <c:v>45</c:v>
                </c:pt>
                <c:pt idx="452">
                  <c:v>46</c:v>
                </c:pt>
                <c:pt idx="453">
                  <c:v>46</c:v>
                </c:pt>
                <c:pt idx="454">
                  <c:v>49</c:v>
                </c:pt>
                <c:pt idx="455">
                  <c:v>49</c:v>
                </c:pt>
                <c:pt idx="456">
                  <c:v>49</c:v>
                </c:pt>
                <c:pt idx="457">
                  <c:v>54</c:v>
                </c:pt>
                <c:pt idx="458">
                  <c:v>39</c:v>
                </c:pt>
                <c:pt idx="459">
                  <c:v>41</c:v>
                </c:pt>
                <c:pt idx="460">
                  <c:v>41</c:v>
                </c:pt>
                <c:pt idx="461">
                  <c:v>42</c:v>
                </c:pt>
                <c:pt idx="462">
                  <c:v>42</c:v>
                </c:pt>
                <c:pt idx="463">
                  <c:v>46</c:v>
                </c:pt>
                <c:pt idx="464">
                  <c:v>47</c:v>
                </c:pt>
                <c:pt idx="465">
                  <c:v>48</c:v>
                </c:pt>
                <c:pt idx="466">
                  <c:v>51</c:v>
                </c:pt>
                <c:pt idx="467">
                  <c:v>51</c:v>
                </c:pt>
                <c:pt idx="468">
                  <c:v>53</c:v>
                </c:pt>
                <c:pt idx="469">
                  <c:v>57</c:v>
                </c:pt>
                <c:pt idx="470">
                  <c:v>62</c:v>
                </c:pt>
                <c:pt idx="471">
                  <c:v>65</c:v>
                </c:pt>
                <c:pt idx="472">
                  <c:v>69</c:v>
                </c:pt>
                <c:pt idx="473">
                  <c:v>83</c:v>
                </c:pt>
                <c:pt idx="474">
                  <c:v>24</c:v>
                </c:pt>
                <c:pt idx="475">
                  <c:v>38</c:v>
                </c:pt>
                <c:pt idx="476">
                  <c:v>38</c:v>
                </c:pt>
                <c:pt idx="477">
                  <c:v>38</c:v>
                </c:pt>
                <c:pt idx="478">
                  <c:v>38</c:v>
                </c:pt>
                <c:pt idx="479">
                  <c:v>39</c:v>
                </c:pt>
                <c:pt idx="480">
                  <c:v>39</c:v>
                </c:pt>
                <c:pt idx="481">
                  <c:v>40</c:v>
                </c:pt>
                <c:pt idx="482">
                  <c:v>40</c:v>
                </c:pt>
                <c:pt idx="483">
                  <c:v>41</c:v>
                </c:pt>
                <c:pt idx="484">
                  <c:v>41</c:v>
                </c:pt>
                <c:pt idx="485">
                  <c:v>41</c:v>
                </c:pt>
                <c:pt idx="486">
                  <c:v>41</c:v>
                </c:pt>
                <c:pt idx="487">
                  <c:v>42</c:v>
                </c:pt>
                <c:pt idx="488">
                  <c:v>42</c:v>
                </c:pt>
                <c:pt idx="489">
                  <c:v>43</c:v>
                </c:pt>
                <c:pt idx="490">
                  <c:v>43</c:v>
                </c:pt>
                <c:pt idx="491">
                  <c:v>44</c:v>
                </c:pt>
                <c:pt idx="492">
                  <c:v>44</c:v>
                </c:pt>
                <c:pt idx="493">
                  <c:v>45</c:v>
                </c:pt>
                <c:pt idx="494">
                  <c:v>46</c:v>
                </c:pt>
                <c:pt idx="495">
                  <c:v>47</c:v>
                </c:pt>
                <c:pt idx="496">
                  <c:v>48</c:v>
                </c:pt>
                <c:pt idx="497">
                  <c:v>48</c:v>
                </c:pt>
                <c:pt idx="498">
                  <c:v>49</c:v>
                </c:pt>
                <c:pt idx="499">
                  <c:v>54</c:v>
                </c:pt>
                <c:pt idx="500">
                  <c:v>56</c:v>
                </c:pt>
                <c:pt idx="501">
                  <c:v>58</c:v>
                </c:pt>
                <c:pt idx="502">
                  <c:v>40</c:v>
                </c:pt>
                <c:pt idx="503">
                  <c:v>41</c:v>
                </c:pt>
                <c:pt idx="504">
                  <c:v>41</c:v>
                </c:pt>
                <c:pt idx="505">
                  <c:v>41</c:v>
                </c:pt>
                <c:pt idx="506">
                  <c:v>42</c:v>
                </c:pt>
                <c:pt idx="507">
                  <c:v>45</c:v>
                </c:pt>
                <c:pt idx="508">
                  <c:v>51</c:v>
                </c:pt>
                <c:pt idx="509">
                  <c:v>52</c:v>
                </c:pt>
                <c:pt idx="510">
                  <c:v>52</c:v>
                </c:pt>
                <c:pt idx="511">
                  <c:v>54</c:v>
                </c:pt>
                <c:pt idx="512">
                  <c:v>54</c:v>
                </c:pt>
                <c:pt idx="513">
                  <c:v>56</c:v>
                </c:pt>
                <c:pt idx="514">
                  <c:v>40</c:v>
                </c:pt>
                <c:pt idx="515">
                  <c:v>41</c:v>
                </c:pt>
                <c:pt idx="516">
                  <c:v>42</c:v>
                </c:pt>
                <c:pt idx="517">
                  <c:v>42</c:v>
                </c:pt>
                <c:pt idx="518">
                  <c:v>43</c:v>
                </c:pt>
                <c:pt idx="519">
                  <c:v>44</c:v>
                </c:pt>
                <c:pt idx="520">
                  <c:v>47</c:v>
                </c:pt>
                <c:pt idx="521">
                  <c:v>24</c:v>
                </c:pt>
                <c:pt idx="522">
                  <c:v>32</c:v>
                </c:pt>
                <c:pt idx="523">
                  <c:v>32</c:v>
                </c:pt>
                <c:pt idx="524">
                  <c:v>32</c:v>
                </c:pt>
                <c:pt idx="525">
                  <c:v>38</c:v>
                </c:pt>
                <c:pt idx="526">
                  <c:v>38</c:v>
                </c:pt>
                <c:pt idx="527">
                  <c:v>43</c:v>
                </c:pt>
                <c:pt idx="528">
                  <c:v>53</c:v>
                </c:pt>
                <c:pt idx="529">
                  <c:v>32</c:v>
                </c:pt>
                <c:pt idx="530">
                  <c:v>36</c:v>
                </c:pt>
                <c:pt idx="531">
                  <c:v>38</c:v>
                </c:pt>
                <c:pt idx="532">
                  <c:v>42</c:v>
                </c:pt>
                <c:pt idx="533">
                  <c:v>46</c:v>
                </c:pt>
                <c:pt idx="534">
                  <c:v>46</c:v>
                </c:pt>
                <c:pt idx="535">
                  <c:v>49</c:v>
                </c:pt>
                <c:pt idx="536">
                  <c:v>51</c:v>
                </c:pt>
                <c:pt idx="537">
                  <c:v>20</c:v>
                </c:pt>
                <c:pt idx="538">
                  <c:v>24</c:v>
                </c:pt>
                <c:pt idx="539">
                  <c:v>54</c:v>
                </c:pt>
                <c:pt idx="540">
                  <c:v>39</c:v>
                </c:pt>
                <c:pt idx="541">
                  <c:v>54</c:v>
                </c:pt>
                <c:pt idx="542">
                  <c:v>57</c:v>
                </c:pt>
                <c:pt idx="543">
                  <c:v>74</c:v>
                </c:pt>
                <c:pt idx="544">
                  <c:v>32</c:v>
                </c:pt>
                <c:pt idx="545">
                  <c:v>39</c:v>
                </c:pt>
                <c:pt idx="546">
                  <c:v>42</c:v>
                </c:pt>
                <c:pt idx="547">
                  <c:v>41</c:v>
                </c:pt>
                <c:pt idx="548">
                  <c:v>47</c:v>
                </c:pt>
                <c:pt idx="549">
                  <c:v>48</c:v>
                </c:pt>
                <c:pt idx="550">
                  <c:v>28</c:v>
                </c:pt>
                <c:pt idx="551">
                  <c:v>40</c:v>
                </c:pt>
                <c:pt idx="552">
                  <c:v>41</c:v>
                </c:pt>
                <c:pt idx="553">
                  <c:v>41</c:v>
                </c:pt>
                <c:pt idx="554">
                  <c:v>41</c:v>
                </c:pt>
                <c:pt idx="555">
                  <c:v>42</c:v>
                </c:pt>
                <c:pt idx="556">
                  <c:v>44</c:v>
                </c:pt>
                <c:pt idx="557">
                  <c:v>45</c:v>
                </c:pt>
                <c:pt idx="558">
                  <c:v>45</c:v>
                </c:pt>
                <c:pt idx="559">
                  <c:v>46</c:v>
                </c:pt>
                <c:pt idx="560">
                  <c:v>48</c:v>
                </c:pt>
                <c:pt idx="561">
                  <c:v>51</c:v>
                </c:pt>
                <c:pt idx="562">
                  <c:v>51</c:v>
                </c:pt>
                <c:pt idx="563">
                  <c:v>52</c:v>
                </c:pt>
                <c:pt idx="564">
                  <c:v>53</c:v>
                </c:pt>
                <c:pt idx="565">
                  <c:v>54</c:v>
                </c:pt>
                <c:pt idx="566">
                  <c:v>57</c:v>
                </c:pt>
                <c:pt idx="567">
                  <c:v>60</c:v>
                </c:pt>
                <c:pt idx="568">
                  <c:v>41</c:v>
                </c:pt>
                <c:pt idx="569">
                  <c:v>43</c:v>
                </c:pt>
                <c:pt idx="570">
                  <c:v>44</c:v>
                </c:pt>
                <c:pt idx="571">
                  <c:v>47</c:v>
                </c:pt>
                <c:pt idx="572">
                  <c:v>41</c:v>
                </c:pt>
                <c:pt idx="573">
                  <c:v>41</c:v>
                </c:pt>
                <c:pt idx="574">
                  <c:v>38</c:v>
                </c:pt>
                <c:pt idx="575">
                  <c:v>39</c:v>
                </c:pt>
                <c:pt idx="576">
                  <c:v>43</c:v>
                </c:pt>
                <c:pt idx="577">
                  <c:v>45</c:v>
                </c:pt>
                <c:pt idx="578">
                  <c:v>48</c:v>
                </c:pt>
                <c:pt idx="579">
                  <c:v>49</c:v>
                </c:pt>
                <c:pt idx="580">
                  <c:v>54</c:v>
                </c:pt>
                <c:pt idx="581">
                  <c:v>39</c:v>
                </c:pt>
                <c:pt idx="582">
                  <c:v>44</c:v>
                </c:pt>
                <c:pt idx="583">
                  <c:v>47</c:v>
                </c:pt>
                <c:pt idx="584">
                  <c:v>52</c:v>
                </c:pt>
                <c:pt idx="585">
                  <c:v>42</c:v>
                </c:pt>
                <c:pt idx="586">
                  <c:v>43</c:v>
                </c:pt>
                <c:pt idx="587">
                  <c:v>44</c:v>
                </c:pt>
                <c:pt idx="588">
                  <c:v>44</c:v>
                </c:pt>
                <c:pt idx="589">
                  <c:v>46</c:v>
                </c:pt>
                <c:pt idx="590">
                  <c:v>47</c:v>
                </c:pt>
                <c:pt idx="591">
                  <c:v>47</c:v>
                </c:pt>
                <c:pt idx="592">
                  <c:v>47</c:v>
                </c:pt>
                <c:pt idx="593">
                  <c:v>51</c:v>
                </c:pt>
                <c:pt idx="594">
                  <c:v>51</c:v>
                </c:pt>
                <c:pt idx="595">
                  <c:v>53</c:v>
                </c:pt>
                <c:pt idx="596">
                  <c:v>62</c:v>
                </c:pt>
                <c:pt idx="597">
                  <c:v>65</c:v>
                </c:pt>
                <c:pt idx="598">
                  <c:v>85</c:v>
                </c:pt>
                <c:pt idx="599">
                  <c:v>89</c:v>
                </c:pt>
                <c:pt idx="600">
                  <c:v>94</c:v>
                </c:pt>
                <c:pt idx="601">
                  <c:v>38</c:v>
                </c:pt>
                <c:pt idx="602">
                  <c:v>42</c:v>
                </c:pt>
                <c:pt idx="603">
                  <c:v>44</c:v>
                </c:pt>
                <c:pt idx="604">
                  <c:v>52</c:v>
                </c:pt>
                <c:pt idx="605">
                  <c:v>44</c:v>
                </c:pt>
                <c:pt idx="606">
                  <c:v>39</c:v>
                </c:pt>
                <c:pt idx="607">
                  <c:v>42</c:v>
                </c:pt>
                <c:pt idx="608">
                  <c:v>44</c:v>
                </c:pt>
                <c:pt idx="609">
                  <c:v>44</c:v>
                </c:pt>
                <c:pt idx="610">
                  <c:v>44</c:v>
                </c:pt>
                <c:pt idx="611">
                  <c:v>44</c:v>
                </c:pt>
                <c:pt idx="612">
                  <c:v>46</c:v>
                </c:pt>
                <c:pt idx="613">
                  <c:v>53</c:v>
                </c:pt>
                <c:pt idx="614">
                  <c:v>57</c:v>
                </c:pt>
                <c:pt idx="615">
                  <c:v>38</c:v>
                </c:pt>
                <c:pt idx="616">
                  <c:v>42</c:v>
                </c:pt>
                <c:pt idx="617">
                  <c:v>44</c:v>
                </c:pt>
                <c:pt idx="618">
                  <c:v>32</c:v>
                </c:pt>
                <c:pt idx="619">
                  <c:v>40</c:v>
                </c:pt>
                <c:pt idx="620">
                  <c:v>42</c:v>
                </c:pt>
                <c:pt idx="621">
                  <c:v>44</c:v>
                </c:pt>
                <c:pt idx="622">
                  <c:v>47</c:v>
                </c:pt>
                <c:pt idx="623">
                  <c:v>53</c:v>
                </c:pt>
                <c:pt idx="624">
                  <c:v>56</c:v>
                </c:pt>
                <c:pt idx="625">
                  <c:v>43</c:v>
                </c:pt>
                <c:pt idx="626">
                  <c:v>54</c:v>
                </c:pt>
                <c:pt idx="627">
                  <c:v>38</c:v>
                </c:pt>
                <c:pt idx="628">
                  <c:v>40</c:v>
                </c:pt>
                <c:pt idx="629">
                  <c:v>40</c:v>
                </c:pt>
                <c:pt idx="630">
                  <c:v>41</c:v>
                </c:pt>
                <c:pt idx="631">
                  <c:v>42</c:v>
                </c:pt>
                <c:pt idx="632">
                  <c:v>42</c:v>
                </c:pt>
                <c:pt idx="633">
                  <c:v>44</c:v>
                </c:pt>
                <c:pt idx="634">
                  <c:v>46</c:v>
                </c:pt>
                <c:pt idx="635">
                  <c:v>47</c:v>
                </c:pt>
                <c:pt idx="636">
                  <c:v>48</c:v>
                </c:pt>
                <c:pt idx="637">
                  <c:v>51</c:v>
                </c:pt>
                <c:pt idx="638">
                  <c:v>53</c:v>
                </c:pt>
                <c:pt idx="639">
                  <c:v>55</c:v>
                </c:pt>
                <c:pt idx="640">
                  <c:v>56</c:v>
                </c:pt>
                <c:pt idx="641">
                  <c:v>56</c:v>
                </c:pt>
                <c:pt idx="642">
                  <c:v>65</c:v>
                </c:pt>
                <c:pt idx="643">
                  <c:v>36</c:v>
                </c:pt>
                <c:pt idx="644">
                  <c:v>40</c:v>
                </c:pt>
                <c:pt idx="645">
                  <c:v>41</c:v>
                </c:pt>
                <c:pt idx="646">
                  <c:v>42</c:v>
                </c:pt>
                <c:pt idx="647">
                  <c:v>42</c:v>
                </c:pt>
                <c:pt idx="648">
                  <c:v>42</c:v>
                </c:pt>
                <c:pt idx="649">
                  <c:v>43</c:v>
                </c:pt>
                <c:pt idx="650">
                  <c:v>43</c:v>
                </c:pt>
                <c:pt idx="651">
                  <c:v>43</c:v>
                </c:pt>
                <c:pt idx="652">
                  <c:v>44</c:v>
                </c:pt>
                <c:pt idx="653">
                  <c:v>45</c:v>
                </c:pt>
                <c:pt idx="654">
                  <c:v>45</c:v>
                </c:pt>
                <c:pt idx="655">
                  <c:v>46</c:v>
                </c:pt>
                <c:pt idx="656">
                  <c:v>47</c:v>
                </c:pt>
                <c:pt idx="657">
                  <c:v>51</c:v>
                </c:pt>
                <c:pt idx="658">
                  <c:v>53</c:v>
                </c:pt>
                <c:pt idx="659">
                  <c:v>56</c:v>
                </c:pt>
                <c:pt idx="660">
                  <c:v>56</c:v>
                </c:pt>
                <c:pt idx="661">
                  <c:v>39</c:v>
                </c:pt>
                <c:pt idx="662">
                  <c:v>46</c:v>
                </c:pt>
                <c:pt idx="663">
                  <c:v>46</c:v>
                </c:pt>
                <c:pt idx="664">
                  <c:v>53</c:v>
                </c:pt>
                <c:pt idx="665">
                  <c:v>56</c:v>
                </c:pt>
                <c:pt idx="666">
                  <c:v>71</c:v>
                </c:pt>
                <c:pt idx="667">
                  <c:v>36</c:v>
                </c:pt>
                <c:pt idx="668">
                  <c:v>40</c:v>
                </c:pt>
                <c:pt idx="669">
                  <c:v>41</c:v>
                </c:pt>
                <c:pt idx="670">
                  <c:v>42</c:v>
                </c:pt>
                <c:pt idx="671">
                  <c:v>42</c:v>
                </c:pt>
                <c:pt idx="672">
                  <c:v>42</c:v>
                </c:pt>
                <c:pt idx="673">
                  <c:v>43</c:v>
                </c:pt>
                <c:pt idx="674">
                  <c:v>43</c:v>
                </c:pt>
                <c:pt idx="675">
                  <c:v>43</c:v>
                </c:pt>
                <c:pt idx="676">
                  <c:v>43</c:v>
                </c:pt>
                <c:pt idx="677">
                  <c:v>43</c:v>
                </c:pt>
                <c:pt idx="678">
                  <c:v>44</c:v>
                </c:pt>
                <c:pt idx="679">
                  <c:v>42</c:v>
                </c:pt>
                <c:pt idx="680">
                  <c:v>42</c:v>
                </c:pt>
                <c:pt idx="681">
                  <c:v>44</c:v>
                </c:pt>
                <c:pt idx="682">
                  <c:v>46</c:v>
                </c:pt>
                <c:pt idx="683">
                  <c:v>47</c:v>
                </c:pt>
                <c:pt idx="684">
                  <c:v>48</c:v>
                </c:pt>
                <c:pt idx="685">
                  <c:v>49</c:v>
                </c:pt>
                <c:pt idx="686">
                  <c:v>51</c:v>
                </c:pt>
                <c:pt idx="687">
                  <c:v>40</c:v>
                </c:pt>
                <c:pt idx="688">
                  <c:v>42</c:v>
                </c:pt>
                <c:pt idx="689">
                  <c:v>43</c:v>
                </c:pt>
                <c:pt idx="690">
                  <c:v>45</c:v>
                </c:pt>
                <c:pt idx="691">
                  <c:v>32</c:v>
                </c:pt>
                <c:pt idx="692">
                  <c:v>40</c:v>
                </c:pt>
                <c:pt idx="693">
                  <c:v>41</c:v>
                </c:pt>
                <c:pt idx="694">
                  <c:v>43</c:v>
                </c:pt>
                <c:pt idx="695">
                  <c:v>48</c:v>
                </c:pt>
                <c:pt idx="696">
                  <c:v>20</c:v>
                </c:pt>
                <c:pt idx="697">
                  <c:v>28</c:v>
                </c:pt>
                <c:pt idx="698">
                  <c:v>38</c:v>
                </c:pt>
                <c:pt idx="699">
                  <c:v>42</c:v>
                </c:pt>
                <c:pt idx="700">
                  <c:v>44</c:v>
                </c:pt>
                <c:pt idx="701">
                  <c:v>47</c:v>
                </c:pt>
                <c:pt idx="702">
                  <c:v>52</c:v>
                </c:pt>
                <c:pt idx="703">
                  <c:v>61</c:v>
                </c:pt>
                <c:pt idx="704">
                  <c:v>28</c:v>
                </c:pt>
                <c:pt idx="705">
                  <c:v>36</c:v>
                </c:pt>
                <c:pt idx="706">
                  <c:v>36</c:v>
                </c:pt>
                <c:pt idx="707">
                  <c:v>38</c:v>
                </c:pt>
                <c:pt idx="708">
                  <c:v>38</c:v>
                </c:pt>
                <c:pt idx="709">
                  <c:v>39</c:v>
                </c:pt>
                <c:pt idx="710">
                  <c:v>39</c:v>
                </c:pt>
                <c:pt idx="711">
                  <c:v>40</c:v>
                </c:pt>
                <c:pt idx="712">
                  <c:v>40</c:v>
                </c:pt>
                <c:pt idx="713">
                  <c:v>40</c:v>
                </c:pt>
                <c:pt idx="714">
                  <c:v>40</c:v>
                </c:pt>
                <c:pt idx="715">
                  <c:v>41</c:v>
                </c:pt>
                <c:pt idx="716">
                  <c:v>41</c:v>
                </c:pt>
                <c:pt idx="717">
                  <c:v>42</c:v>
                </c:pt>
                <c:pt idx="718">
                  <c:v>43</c:v>
                </c:pt>
                <c:pt idx="719">
                  <c:v>43</c:v>
                </c:pt>
                <c:pt idx="720">
                  <c:v>43</c:v>
                </c:pt>
                <c:pt idx="721">
                  <c:v>43</c:v>
                </c:pt>
                <c:pt idx="722">
                  <c:v>43</c:v>
                </c:pt>
                <c:pt idx="723">
                  <c:v>43</c:v>
                </c:pt>
                <c:pt idx="724">
                  <c:v>44</c:v>
                </c:pt>
                <c:pt idx="725">
                  <c:v>45</c:v>
                </c:pt>
                <c:pt idx="726">
                  <c:v>45</c:v>
                </c:pt>
                <c:pt idx="727">
                  <c:v>46</c:v>
                </c:pt>
                <c:pt idx="728">
                  <c:v>48</c:v>
                </c:pt>
                <c:pt idx="729">
                  <c:v>48</c:v>
                </c:pt>
                <c:pt idx="730">
                  <c:v>49</c:v>
                </c:pt>
                <c:pt idx="731">
                  <c:v>51</c:v>
                </c:pt>
                <c:pt idx="732">
                  <c:v>52</c:v>
                </c:pt>
                <c:pt idx="733">
                  <c:v>53</c:v>
                </c:pt>
                <c:pt idx="734">
                  <c:v>58</c:v>
                </c:pt>
                <c:pt idx="735">
                  <c:v>61</c:v>
                </c:pt>
                <c:pt idx="736">
                  <c:v>42</c:v>
                </c:pt>
                <c:pt idx="737">
                  <c:v>43</c:v>
                </c:pt>
                <c:pt idx="738">
                  <c:v>46</c:v>
                </c:pt>
                <c:pt idx="739">
                  <c:v>51</c:v>
                </c:pt>
                <c:pt idx="740">
                  <c:v>51</c:v>
                </c:pt>
                <c:pt idx="741">
                  <c:v>52</c:v>
                </c:pt>
                <c:pt idx="742">
                  <c:v>53</c:v>
                </c:pt>
                <c:pt idx="743">
                  <c:v>53</c:v>
                </c:pt>
                <c:pt idx="744">
                  <c:v>55</c:v>
                </c:pt>
                <c:pt idx="745">
                  <c:v>57</c:v>
                </c:pt>
                <c:pt idx="746">
                  <c:v>58</c:v>
                </c:pt>
                <c:pt idx="747">
                  <c:v>59</c:v>
                </c:pt>
                <c:pt idx="748">
                  <c:v>59</c:v>
                </c:pt>
                <c:pt idx="749">
                  <c:v>60</c:v>
                </c:pt>
                <c:pt idx="750">
                  <c:v>61</c:v>
                </c:pt>
                <c:pt idx="751">
                  <c:v>65</c:v>
                </c:pt>
                <c:pt idx="752">
                  <c:v>67</c:v>
                </c:pt>
                <c:pt idx="753">
                  <c:v>69</c:v>
                </c:pt>
                <c:pt idx="754">
                  <c:v>69</c:v>
                </c:pt>
                <c:pt idx="755">
                  <c:v>74</c:v>
                </c:pt>
                <c:pt idx="756">
                  <c:v>74</c:v>
                </c:pt>
                <c:pt idx="757">
                  <c:v>83</c:v>
                </c:pt>
                <c:pt idx="758">
                  <c:v>94</c:v>
                </c:pt>
                <c:pt idx="759">
                  <c:v>45</c:v>
                </c:pt>
                <c:pt idx="760">
                  <c:v>46</c:v>
                </c:pt>
                <c:pt idx="761">
                  <c:v>36</c:v>
                </c:pt>
                <c:pt idx="762">
                  <c:v>41</c:v>
                </c:pt>
                <c:pt idx="763">
                  <c:v>46</c:v>
                </c:pt>
                <c:pt idx="764">
                  <c:v>46</c:v>
                </c:pt>
                <c:pt idx="765">
                  <c:v>49</c:v>
                </c:pt>
                <c:pt idx="766">
                  <c:v>58</c:v>
                </c:pt>
                <c:pt idx="767">
                  <c:v>42</c:v>
                </c:pt>
                <c:pt idx="768">
                  <c:v>56</c:v>
                </c:pt>
                <c:pt idx="769">
                  <c:v>59</c:v>
                </c:pt>
                <c:pt idx="770">
                  <c:v>28</c:v>
                </c:pt>
                <c:pt idx="771">
                  <c:v>36</c:v>
                </c:pt>
                <c:pt idx="772">
                  <c:v>40</c:v>
                </c:pt>
                <c:pt idx="773">
                  <c:v>41</c:v>
                </c:pt>
                <c:pt idx="774">
                  <c:v>44</c:v>
                </c:pt>
                <c:pt idx="775">
                  <c:v>44</c:v>
                </c:pt>
                <c:pt idx="776">
                  <c:v>44</c:v>
                </c:pt>
                <c:pt idx="777">
                  <c:v>45</c:v>
                </c:pt>
                <c:pt idx="778">
                  <c:v>47</c:v>
                </c:pt>
                <c:pt idx="779">
                  <c:v>47</c:v>
                </c:pt>
                <c:pt idx="780">
                  <c:v>51</c:v>
                </c:pt>
                <c:pt idx="781">
                  <c:v>52</c:v>
                </c:pt>
                <c:pt idx="782">
                  <c:v>38</c:v>
                </c:pt>
                <c:pt idx="783">
                  <c:v>39</c:v>
                </c:pt>
                <c:pt idx="784">
                  <c:v>40</c:v>
                </c:pt>
                <c:pt idx="785">
                  <c:v>41</c:v>
                </c:pt>
                <c:pt idx="786">
                  <c:v>41</c:v>
                </c:pt>
                <c:pt idx="787">
                  <c:v>43</c:v>
                </c:pt>
                <c:pt idx="788">
                  <c:v>46</c:v>
                </c:pt>
                <c:pt idx="789">
                  <c:v>49</c:v>
                </c:pt>
                <c:pt idx="790">
                  <c:v>53</c:v>
                </c:pt>
                <c:pt idx="791">
                  <c:v>55</c:v>
                </c:pt>
                <c:pt idx="792">
                  <c:v>56</c:v>
                </c:pt>
                <c:pt idx="793">
                  <c:v>57</c:v>
                </c:pt>
                <c:pt idx="794">
                  <c:v>59</c:v>
                </c:pt>
                <c:pt idx="795">
                  <c:v>61</c:v>
                </c:pt>
                <c:pt idx="796">
                  <c:v>61</c:v>
                </c:pt>
                <c:pt idx="797">
                  <c:v>61</c:v>
                </c:pt>
                <c:pt idx="798">
                  <c:v>61</c:v>
                </c:pt>
                <c:pt idx="799">
                  <c:v>67</c:v>
                </c:pt>
                <c:pt idx="800">
                  <c:v>71</c:v>
                </c:pt>
                <c:pt idx="801">
                  <c:v>83</c:v>
                </c:pt>
                <c:pt idx="802">
                  <c:v>28</c:v>
                </c:pt>
                <c:pt idx="803">
                  <c:v>36</c:v>
                </c:pt>
                <c:pt idx="804">
                  <c:v>38</c:v>
                </c:pt>
                <c:pt idx="805">
                  <c:v>39</c:v>
                </c:pt>
                <c:pt idx="806">
                  <c:v>40</c:v>
                </c:pt>
                <c:pt idx="807">
                  <c:v>41</c:v>
                </c:pt>
                <c:pt idx="808">
                  <c:v>41</c:v>
                </c:pt>
                <c:pt idx="809">
                  <c:v>48</c:v>
                </c:pt>
                <c:pt idx="810">
                  <c:v>48</c:v>
                </c:pt>
                <c:pt idx="811">
                  <c:v>49</c:v>
                </c:pt>
                <c:pt idx="812">
                  <c:v>51</c:v>
                </c:pt>
                <c:pt idx="813">
                  <c:v>55</c:v>
                </c:pt>
                <c:pt idx="814">
                  <c:v>59</c:v>
                </c:pt>
                <c:pt idx="815">
                  <c:v>59</c:v>
                </c:pt>
                <c:pt idx="816">
                  <c:v>71</c:v>
                </c:pt>
                <c:pt idx="817">
                  <c:v>74</c:v>
                </c:pt>
                <c:pt idx="818">
                  <c:v>78</c:v>
                </c:pt>
                <c:pt idx="819">
                  <c:v>20</c:v>
                </c:pt>
                <c:pt idx="820">
                  <c:v>32</c:v>
                </c:pt>
                <c:pt idx="821">
                  <c:v>45</c:v>
                </c:pt>
                <c:pt idx="822">
                  <c:v>51</c:v>
                </c:pt>
                <c:pt idx="823">
                  <c:v>52</c:v>
                </c:pt>
                <c:pt idx="824">
                  <c:v>57</c:v>
                </c:pt>
                <c:pt idx="825">
                  <c:v>39</c:v>
                </c:pt>
                <c:pt idx="826">
                  <c:v>42</c:v>
                </c:pt>
                <c:pt idx="827">
                  <c:v>43</c:v>
                </c:pt>
                <c:pt idx="828">
                  <c:v>44</c:v>
                </c:pt>
                <c:pt idx="829">
                  <c:v>44</c:v>
                </c:pt>
                <c:pt idx="830">
                  <c:v>45</c:v>
                </c:pt>
                <c:pt idx="831">
                  <c:v>45</c:v>
                </c:pt>
                <c:pt idx="832">
                  <c:v>47</c:v>
                </c:pt>
                <c:pt idx="833">
                  <c:v>49</c:v>
                </c:pt>
                <c:pt idx="834">
                  <c:v>49</c:v>
                </c:pt>
                <c:pt idx="835">
                  <c:v>51</c:v>
                </c:pt>
                <c:pt idx="836">
                  <c:v>51</c:v>
                </c:pt>
                <c:pt idx="837">
                  <c:v>52</c:v>
                </c:pt>
                <c:pt idx="838">
                  <c:v>52</c:v>
                </c:pt>
                <c:pt idx="839">
                  <c:v>52</c:v>
                </c:pt>
                <c:pt idx="840">
                  <c:v>54</c:v>
                </c:pt>
                <c:pt idx="841">
                  <c:v>55</c:v>
                </c:pt>
                <c:pt idx="842">
                  <c:v>59</c:v>
                </c:pt>
                <c:pt idx="843">
                  <c:v>60</c:v>
                </c:pt>
                <c:pt idx="844">
                  <c:v>61</c:v>
                </c:pt>
                <c:pt idx="845">
                  <c:v>61</c:v>
                </c:pt>
                <c:pt idx="846">
                  <c:v>61</c:v>
                </c:pt>
                <c:pt idx="847">
                  <c:v>62</c:v>
                </c:pt>
                <c:pt idx="848">
                  <c:v>65</c:v>
                </c:pt>
                <c:pt idx="849">
                  <c:v>74</c:v>
                </c:pt>
                <c:pt idx="850">
                  <c:v>76</c:v>
                </c:pt>
                <c:pt idx="851">
                  <c:v>24</c:v>
                </c:pt>
                <c:pt idx="852">
                  <c:v>24</c:v>
                </c:pt>
                <c:pt idx="853">
                  <c:v>28</c:v>
                </c:pt>
                <c:pt idx="854">
                  <c:v>28</c:v>
                </c:pt>
                <c:pt idx="855">
                  <c:v>32</c:v>
                </c:pt>
                <c:pt idx="856">
                  <c:v>36</c:v>
                </c:pt>
                <c:pt idx="857">
                  <c:v>38</c:v>
                </c:pt>
                <c:pt idx="858">
                  <c:v>38</c:v>
                </c:pt>
                <c:pt idx="859">
                  <c:v>38</c:v>
                </c:pt>
                <c:pt idx="860">
                  <c:v>39</c:v>
                </c:pt>
                <c:pt idx="861">
                  <c:v>39</c:v>
                </c:pt>
                <c:pt idx="862">
                  <c:v>39</c:v>
                </c:pt>
                <c:pt idx="863">
                  <c:v>40</c:v>
                </c:pt>
                <c:pt idx="864">
                  <c:v>41</c:v>
                </c:pt>
                <c:pt idx="865">
                  <c:v>43</c:v>
                </c:pt>
                <c:pt idx="866">
                  <c:v>43</c:v>
                </c:pt>
                <c:pt idx="867">
                  <c:v>49</c:v>
                </c:pt>
                <c:pt idx="868">
                  <c:v>24</c:v>
                </c:pt>
                <c:pt idx="869">
                  <c:v>38</c:v>
                </c:pt>
                <c:pt idx="870">
                  <c:v>42</c:v>
                </c:pt>
                <c:pt idx="871">
                  <c:v>43</c:v>
                </c:pt>
                <c:pt idx="872">
                  <c:v>45</c:v>
                </c:pt>
                <c:pt idx="873">
                  <c:v>49</c:v>
                </c:pt>
                <c:pt idx="874">
                  <c:v>53</c:v>
                </c:pt>
                <c:pt idx="875">
                  <c:v>58</c:v>
                </c:pt>
                <c:pt idx="876">
                  <c:v>61</c:v>
                </c:pt>
                <c:pt idx="877">
                  <c:v>80</c:v>
                </c:pt>
                <c:pt idx="878">
                  <c:v>89</c:v>
                </c:pt>
                <c:pt idx="879">
                  <c:v>8</c:v>
                </c:pt>
                <c:pt idx="880">
                  <c:v>32</c:v>
                </c:pt>
                <c:pt idx="881">
                  <c:v>32</c:v>
                </c:pt>
                <c:pt idx="882">
                  <c:v>40</c:v>
                </c:pt>
                <c:pt idx="883">
                  <c:v>40</c:v>
                </c:pt>
                <c:pt idx="884">
                  <c:v>42</c:v>
                </c:pt>
                <c:pt idx="885">
                  <c:v>42</c:v>
                </c:pt>
                <c:pt idx="886">
                  <c:v>44</c:v>
                </c:pt>
                <c:pt idx="887">
                  <c:v>42</c:v>
                </c:pt>
                <c:pt idx="888">
                  <c:v>45</c:v>
                </c:pt>
                <c:pt idx="889">
                  <c:v>49</c:v>
                </c:pt>
                <c:pt idx="890">
                  <c:v>51</c:v>
                </c:pt>
                <c:pt idx="891">
                  <c:v>51</c:v>
                </c:pt>
                <c:pt idx="892">
                  <c:v>54</c:v>
                </c:pt>
                <c:pt idx="893">
                  <c:v>56</c:v>
                </c:pt>
                <c:pt idx="894">
                  <c:v>57</c:v>
                </c:pt>
                <c:pt idx="895">
                  <c:v>58</c:v>
                </c:pt>
                <c:pt idx="896">
                  <c:v>59</c:v>
                </c:pt>
                <c:pt idx="897">
                  <c:v>60</c:v>
                </c:pt>
                <c:pt idx="898">
                  <c:v>60</c:v>
                </c:pt>
                <c:pt idx="899">
                  <c:v>61</c:v>
                </c:pt>
                <c:pt idx="900">
                  <c:v>62</c:v>
                </c:pt>
                <c:pt idx="901">
                  <c:v>71</c:v>
                </c:pt>
                <c:pt idx="902">
                  <c:v>80</c:v>
                </c:pt>
                <c:pt idx="903">
                  <c:v>85</c:v>
                </c:pt>
                <c:pt idx="904">
                  <c:v>38</c:v>
                </c:pt>
                <c:pt idx="905">
                  <c:v>42</c:v>
                </c:pt>
                <c:pt idx="906">
                  <c:v>43</c:v>
                </c:pt>
                <c:pt idx="907">
                  <c:v>45</c:v>
                </c:pt>
                <c:pt idx="908">
                  <c:v>45</c:v>
                </c:pt>
                <c:pt idx="909">
                  <c:v>46</c:v>
                </c:pt>
                <c:pt idx="910">
                  <c:v>46</c:v>
                </c:pt>
                <c:pt idx="911">
                  <c:v>46</c:v>
                </c:pt>
                <c:pt idx="912">
                  <c:v>51</c:v>
                </c:pt>
                <c:pt idx="913">
                  <c:v>61</c:v>
                </c:pt>
                <c:pt idx="914">
                  <c:v>92</c:v>
                </c:pt>
                <c:pt idx="915">
                  <c:v>98</c:v>
                </c:pt>
                <c:pt idx="916">
                  <c:v>39</c:v>
                </c:pt>
                <c:pt idx="917">
                  <c:v>41</c:v>
                </c:pt>
                <c:pt idx="918">
                  <c:v>42</c:v>
                </c:pt>
                <c:pt idx="919">
                  <c:v>44</c:v>
                </c:pt>
                <c:pt idx="920">
                  <c:v>51</c:v>
                </c:pt>
                <c:pt idx="921">
                  <c:v>56</c:v>
                </c:pt>
                <c:pt idx="922">
                  <c:v>32</c:v>
                </c:pt>
                <c:pt idx="923">
                  <c:v>38</c:v>
                </c:pt>
                <c:pt idx="924">
                  <c:v>39</c:v>
                </c:pt>
                <c:pt idx="925">
                  <c:v>41</c:v>
                </c:pt>
                <c:pt idx="926">
                  <c:v>41</c:v>
                </c:pt>
                <c:pt idx="927">
                  <c:v>45</c:v>
                </c:pt>
                <c:pt idx="928">
                  <c:v>46</c:v>
                </c:pt>
                <c:pt idx="929">
                  <c:v>47</c:v>
                </c:pt>
                <c:pt idx="930">
                  <c:v>36</c:v>
                </c:pt>
                <c:pt idx="931">
                  <c:v>36</c:v>
                </c:pt>
                <c:pt idx="932">
                  <c:v>42</c:v>
                </c:pt>
                <c:pt idx="933">
                  <c:v>43</c:v>
                </c:pt>
                <c:pt idx="934">
                  <c:v>45</c:v>
                </c:pt>
                <c:pt idx="935">
                  <c:v>47</c:v>
                </c:pt>
                <c:pt idx="936">
                  <c:v>51</c:v>
                </c:pt>
                <c:pt idx="937">
                  <c:v>51</c:v>
                </c:pt>
                <c:pt idx="938">
                  <c:v>52</c:v>
                </c:pt>
                <c:pt idx="939">
                  <c:v>53</c:v>
                </c:pt>
                <c:pt idx="940">
                  <c:v>54</c:v>
                </c:pt>
                <c:pt idx="941">
                  <c:v>55</c:v>
                </c:pt>
                <c:pt idx="942">
                  <c:v>55</c:v>
                </c:pt>
                <c:pt idx="943">
                  <c:v>57</c:v>
                </c:pt>
                <c:pt idx="944">
                  <c:v>57</c:v>
                </c:pt>
                <c:pt idx="945">
                  <c:v>65</c:v>
                </c:pt>
                <c:pt idx="946">
                  <c:v>65</c:v>
                </c:pt>
                <c:pt idx="947">
                  <c:v>67</c:v>
                </c:pt>
                <c:pt idx="948">
                  <c:v>69</c:v>
                </c:pt>
                <c:pt idx="949">
                  <c:v>74</c:v>
                </c:pt>
                <c:pt idx="950">
                  <c:v>76</c:v>
                </c:pt>
                <c:pt idx="951">
                  <c:v>76</c:v>
                </c:pt>
                <c:pt idx="952">
                  <c:v>87</c:v>
                </c:pt>
                <c:pt idx="953">
                  <c:v>89</c:v>
                </c:pt>
                <c:pt idx="954">
                  <c:v>92</c:v>
                </c:pt>
                <c:pt idx="955">
                  <c:v>100</c:v>
                </c:pt>
                <c:pt idx="956">
                  <c:v>42</c:v>
                </c:pt>
                <c:pt idx="957">
                  <c:v>38</c:v>
                </c:pt>
                <c:pt idx="958">
                  <c:v>41</c:v>
                </c:pt>
                <c:pt idx="959">
                  <c:v>43</c:v>
                </c:pt>
                <c:pt idx="960">
                  <c:v>53</c:v>
                </c:pt>
                <c:pt idx="961">
                  <c:v>54</c:v>
                </c:pt>
                <c:pt idx="962">
                  <c:v>55</c:v>
                </c:pt>
                <c:pt idx="963">
                  <c:v>58</c:v>
                </c:pt>
                <c:pt idx="964">
                  <c:v>69</c:v>
                </c:pt>
                <c:pt idx="965">
                  <c:v>39</c:v>
                </c:pt>
                <c:pt idx="966">
                  <c:v>43</c:v>
                </c:pt>
                <c:pt idx="967">
                  <c:v>45</c:v>
                </c:pt>
                <c:pt idx="968">
                  <c:v>46</c:v>
                </c:pt>
                <c:pt idx="969">
                  <c:v>48</c:v>
                </c:pt>
                <c:pt idx="970">
                  <c:v>54</c:v>
                </c:pt>
                <c:pt idx="971">
                  <c:v>55</c:v>
                </c:pt>
                <c:pt idx="972">
                  <c:v>59</c:v>
                </c:pt>
                <c:pt idx="973">
                  <c:v>60</c:v>
                </c:pt>
                <c:pt idx="974">
                  <c:v>62</c:v>
                </c:pt>
                <c:pt idx="975">
                  <c:v>62</c:v>
                </c:pt>
                <c:pt idx="976">
                  <c:v>65</c:v>
                </c:pt>
                <c:pt idx="977">
                  <c:v>67</c:v>
                </c:pt>
                <c:pt idx="978">
                  <c:v>69</c:v>
                </c:pt>
                <c:pt idx="979">
                  <c:v>71</c:v>
                </c:pt>
                <c:pt idx="980">
                  <c:v>71</c:v>
                </c:pt>
                <c:pt idx="981">
                  <c:v>76</c:v>
                </c:pt>
                <c:pt idx="982">
                  <c:v>89</c:v>
                </c:pt>
                <c:pt idx="983">
                  <c:v>92</c:v>
                </c:pt>
                <c:pt idx="984">
                  <c:v>49</c:v>
                </c:pt>
                <c:pt idx="985">
                  <c:v>51</c:v>
                </c:pt>
                <c:pt idx="986">
                  <c:v>52</c:v>
                </c:pt>
                <c:pt idx="987">
                  <c:v>52</c:v>
                </c:pt>
                <c:pt idx="988">
                  <c:v>54</c:v>
                </c:pt>
                <c:pt idx="989">
                  <c:v>56</c:v>
                </c:pt>
                <c:pt idx="990">
                  <c:v>58</c:v>
                </c:pt>
                <c:pt idx="991">
                  <c:v>60</c:v>
                </c:pt>
                <c:pt idx="992">
                  <c:v>62</c:v>
                </c:pt>
                <c:pt idx="993">
                  <c:v>69</c:v>
                </c:pt>
                <c:pt idx="994">
                  <c:v>71</c:v>
                </c:pt>
                <c:pt idx="995">
                  <c:v>76</c:v>
                </c:pt>
                <c:pt idx="996">
                  <c:v>78</c:v>
                </c:pt>
                <c:pt idx="997">
                  <c:v>78</c:v>
                </c:pt>
                <c:pt idx="998">
                  <c:v>80</c:v>
                </c:pt>
                <c:pt idx="999">
                  <c:v>85</c:v>
                </c:pt>
                <c:pt idx="1000">
                  <c:v>85</c:v>
                </c:pt>
                <c:pt idx="1001">
                  <c:v>89</c:v>
                </c:pt>
                <c:pt idx="1002">
                  <c:v>94</c:v>
                </c:pt>
                <c:pt idx="1003">
                  <c:v>40</c:v>
                </c:pt>
                <c:pt idx="1004">
                  <c:v>41</c:v>
                </c:pt>
                <c:pt idx="1005">
                  <c:v>41</c:v>
                </c:pt>
                <c:pt idx="1006">
                  <c:v>43</c:v>
                </c:pt>
                <c:pt idx="1007">
                  <c:v>46</c:v>
                </c:pt>
                <c:pt idx="1008">
                  <c:v>47</c:v>
                </c:pt>
                <c:pt idx="1009">
                  <c:v>51</c:v>
                </c:pt>
                <c:pt idx="1010">
                  <c:v>51</c:v>
                </c:pt>
                <c:pt idx="1011">
                  <c:v>53</c:v>
                </c:pt>
                <c:pt idx="1012">
                  <c:v>53</c:v>
                </c:pt>
                <c:pt idx="1013">
                  <c:v>58</c:v>
                </c:pt>
                <c:pt idx="1014">
                  <c:v>58</c:v>
                </c:pt>
                <c:pt idx="1015">
                  <c:v>20</c:v>
                </c:pt>
                <c:pt idx="1016">
                  <c:v>24</c:v>
                </c:pt>
                <c:pt idx="1017">
                  <c:v>32</c:v>
                </c:pt>
                <c:pt idx="1018">
                  <c:v>32</c:v>
                </c:pt>
                <c:pt idx="1019">
                  <c:v>36</c:v>
                </c:pt>
                <c:pt idx="1020">
                  <c:v>38</c:v>
                </c:pt>
                <c:pt idx="1021">
                  <c:v>38</c:v>
                </c:pt>
                <c:pt idx="1022">
                  <c:v>39</c:v>
                </c:pt>
                <c:pt idx="1023">
                  <c:v>39</c:v>
                </c:pt>
                <c:pt idx="1024">
                  <c:v>41</c:v>
                </c:pt>
                <c:pt idx="1025">
                  <c:v>42</c:v>
                </c:pt>
                <c:pt idx="1026">
                  <c:v>42</c:v>
                </c:pt>
                <c:pt idx="1027">
                  <c:v>42</c:v>
                </c:pt>
                <c:pt idx="1028">
                  <c:v>43</c:v>
                </c:pt>
                <c:pt idx="1029">
                  <c:v>44</c:v>
                </c:pt>
                <c:pt idx="1030">
                  <c:v>44</c:v>
                </c:pt>
                <c:pt idx="1031">
                  <c:v>44</c:v>
                </c:pt>
                <c:pt idx="1032">
                  <c:v>45</c:v>
                </c:pt>
                <c:pt idx="1033">
                  <c:v>46</c:v>
                </c:pt>
                <c:pt idx="1034">
                  <c:v>46</c:v>
                </c:pt>
                <c:pt idx="1035">
                  <c:v>48</c:v>
                </c:pt>
                <c:pt idx="1036">
                  <c:v>48</c:v>
                </c:pt>
                <c:pt idx="1037">
                  <c:v>49</c:v>
                </c:pt>
                <c:pt idx="1038">
                  <c:v>49</c:v>
                </c:pt>
                <c:pt idx="1039">
                  <c:v>51</c:v>
                </c:pt>
                <c:pt idx="1040">
                  <c:v>54</c:v>
                </c:pt>
                <c:pt idx="1041">
                  <c:v>55</c:v>
                </c:pt>
                <c:pt idx="1042">
                  <c:v>56</c:v>
                </c:pt>
                <c:pt idx="1043">
                  <c:v>58</c:v>
                </c:pt>
                <c:pt idx="1044">
                  <c:v>61</c:v>
                </c:pt>
                <c:pt idx="1045">
                  <c:v>62</c:v>
                </c:pt>
                <c:pt idx="1046">
                  <c:v>45</c:v>
                </c:pt>
                <c:pt idx="1047">
                  <c:v>46</c:v>
                </c:pt>
                <c:pt idx="1048">
                  <c:v>51</c:v>
                </c:pt>
                <c:pt idx="1049">
                  <c:v>54</c:v>
                </c:pt>
                <c:pt idx="1050">
                  <c:v>58</c:v>
                </c:pt>
                <c:pt idx="1051">
                  <c:v>61</c:v>
                </c:pt>
                <c:pt idx="1052">
                  <c:v>61</c:v>
                </c:pt>
                <c:pt idx="1053">
                  <c:v>67</c:v>
                </c:pt>
                <c:pt idx="1054">
                  <c:v>74</c:v>
                </c:pt>
                <c:pt idx="1055">
                  <c:v>78</c:v>
                </c:pt>
                <c:pt idx="1056">
                  <c:v>78</c:v>
                </c:pt>
                <c:pt idx="1057">
                  <c:v>78</c:v>
                </c:pt>
                <c:pt idx="1058">
                  <c:v>80</c:v>
                </c:pt>
                <c:pt idx="1059">
                  <c:v>80</c:v>
                </c:pt>
                <c:pt idx="1060">
                  <c:v>80</c:v>
                </c:pt>
                <c:pt idx="1061">
                  <c:v>83</c:v>
                </c:pt>
                <c:pt idx="1062">
                  <c:v>83</c:v>
                </c:pt>
                <c:pt idx="1063">
                  <c:v>83</c:v>
                </c:pt>
                <c:pt idx="1064">
                  <c:v>85</c:v>
                </c:pt>
                <c:pt idx="1065">
                  <c:v>87</c:v>
                </c:pt>
                <c:pt idx="1066">
                  <c:v>87</c:v>
                </c:pt>
                <c:pt idx="1067">
                  <c:v>89</c:v>
                </c:pt>
                <c:pt idx="1068">
                  <c:v>92</c:v>
                </c:pt>
                <c:pt idx="1069">
                  <c:v>92</c:v>
                </c:pt>
                <c:pt idx="1070">
                  <c:v>92</c:v>
                </c:pt>
                <c:pt idx="1071">
                  <c:v>94</c:v>
                </c:pt>
                <c:pt idx="1072">
                  <c:v>96</c:v>
                </c:pt>
                <c:pt idx="1073">
                  <c:v>40</c:v>
                </c:pt>
                <c:pt idx="1074">
                  <c:v>41</c:v>
                </c:pt>
                <c:pt idx="1075">
                  <c:v>41</c:v>
                </c:pt>
                <c:pt idx="1076">
                  <c:v>43</c:v>
                </c:pt>
                <c:pt idx="1077">
                  <c:v>46</c:v>
                </c:pt>
                <c:pt idx="1078">
                  <c:v>36</c:v>
                </c:pt>
                <c:pt idx="1079">
                  <c:v>38</c:v>
                </c:pt>
                <c:pt idx="1080">
                  <c:v>40</c:v>
                </c:pt>
                <c:pt idx="1081">
                  <c:v>41</c:v>
                </c:pt>
                <c:pt idx="1082">
                  <c:v>42</c:v>
                </c:pt>
                <c:pt idx="1083">
                  <c:v>42</c:v>
                </c:pt>
                <c:pt idx="1084">
                  <c:v>44</c:v>
                </c:pt>
                <c:pt idx="1085">
                  <c:v>44</c:v>
                </c:pt>
                <c:pt idx="1086">
                  <c:v>46</c:v>
                </c:pt>
                <c:pt idx="1087">
                  <c:v>46</c:v>
                </c:pt>
                <c:pt idx="1088">
                  <c:v>47</c:v>
                </c:pt>
                <c:pt idx="1089">
                  <c:v>48</c:v>
                </c:pt>
                <c:pt idx="1090">
                  <c:v>51</c:v>
                </c:pt>
                <c:pt idx="1091">
                  <c:v>51</c:v>
                </c:pt>
                <c:pt idx="1092">
                  <c:v>52</c:v>
                </c:pt>
                <c:pt idx="1093">
                  <c:v>52</c:v>
                </c:pt>
                <c:pt idx="1094">
                  <c:v>52</c:v>
                </c:pt>
                <c:pt idx="1095">
                  <c:v>53</c:v>
                </c:pt>
                <c:pt idx="1096">
                  <c:v>53</c:v>
                </c:pt>
                <c:pt idx="1097">
                  <c:v>54</c:v>
                </c:pt>
                <c:pt idx="1098">
                  <c:v>56</c:v>
                </c:pt>
                <c:pt idx="1099">
                  <c:v>59</c:v>
                </c:pt>
                <c:pt idx="1100">
                  <c:v>59</c:v>
                </c:pt>
                <c:pt idx="1101">
                  <c:v>74</c:v>
                </c:pt>
                <c:pt idx="1102">
                  <c:v>83</c:v>
                </c:pt>
                <c:pt idx="1103">
                  <c:v>36</c:v>
                </c:pt>
                <c:pt idx="1104">
                  <c:v>36</c:v>
                </c:pt>
                <c:pt idx="1105">
                  <c:v>39</c:v>
                </c:pt>
                <c:pt idx="1106">
                  <c:v>40</c:v>
                </c:pt>
                <c:pt idx="1107">
                  <c:v>42</c:v>
                </c:pt>
                <c:pt idx="1108">
                  <c:v>43</c:v>
                </c:pt>
                <c:pt idx="1109">
                  <c:v>44</c:v>
                </c:pt>
                <c:pt idx="1110">
                  <c:v>44</c:v>
                </c:pt>
                <c:pt idx="1111">
                  <c:v>44</c:v>
                </c:pt>
                <c:pt idx="1112">
                  <c:v>45</c:v>
                </c:pt>
                <c:pt idx="1113">
                  <c:v>46</c:v>
                </c:pt>
                <c:pt idx="1114">
                  <c:v>46</c:v>
                </c:pt>
                <c:pt idx="1115">
                  <c:v>46</c:v>
                </c:pt>
                <c:pt idx="1116">
                  <c:v>49</c:v>
                </c:pt>
                <c:pt idx="1117">
                  <c:v>52</c:v>
                </c:pt>
                <c:pt idx="1118">
                  <c:v>54</c:v>
                </c:pt>
                <c:pt idx="1119">
                  <c:v>54</c:v>
                </c:pt>
                <c:pt idx="1120">
                  <c:v>54</c:v>
                </c:pt>
                <c:pt idx="1121">
                  <c:v>55</c:v>
                </c:pt>
                <c:pt idx="1122">
                  <c:v>57</c:v>
                </c:pt>
                <c:pt idx="1123">
                  <c:v>28</c:v>
                </c:pt>
                <c:pt idx="1124">
                  <c:v>36</c:v>
                </c:pt>
                <c:pt idx="1125">
                  <c:v>38</c:v>
                </c:pt>
                <c:pt idx="1126">
                  <c:v>39</c:v>
                </c:pt>
                <c:pt idx="1127">
                  <c:v>40</c:v>
                </c:pt>
                <c:pt idx="1128">
                  <c:v>43</c:v>
                </c:pt>
                <c:pt idx="1129">
                  <c:v>44</c:v>
                </c:pt>
                <c:pt idx="1130">
                  <c:v>45</c:v>
                </c:pt>
                <c:pt idx="1131">
                  <c:v>45</c:v>
                </c:pt>
                <c:pt idx="1132">
                  <c:v>46</c:v>
                </c:pt>
                <c:pt idx="1133">
                  <c:v>46</c:v>
                </c:pt>
                <c:pt idx="1134">
                  <c:v>47</c:v>
                </c:pt>
                <c:pt idx="1135">
                  <c:v>53</c:v>
                </c:pt>
                <c:pt idx="1136">
                  <c:v>41</c:v>
                </c:pt>
                <c:pt idx="1137">
                  <c:v>42</c:v>
                </c:pt>
                <c:pt idx="1138">
                  <c:v>42</c:v>
                </c:pt>
                <c:pt idx="1139">
                  <c:v>43</c:v>
                </c:pt>
                <c:pt idx="1140">
                  <c:v>44</c:v>
                </c:pt>
                <c:pt idx="1141">
                  <c:v>46</c:v>
                </c:pt>
                <c:pt idx="1142">
                  <c:v>46</c:v>
                </c:pt>
                <c:pt idx="1143">
                  <c:v>48</c:v>
                </c:pt>
                <c:pt idx="1144">
                  <c:v>48</c:v>
                </c:pt>
                <c:pt idx="1145">
                  <c:v>49</c:v>
                </c:pt>
                <c:pt idx="1146">
                  <c:v>51</c:v>
                </c:pt>
                <c:pt idx="1147">
                  <c:v>52</c:v>
                </c:pt>
                <c:pt idx="1148">
                  <c:v>52</c:v>
                </c:pt>
                <c:pt idx="1149">
                  <c:v>53</c:v>
                </c:pt>
                <c:pt idx="1150">
                  <c:v>54</c:v>
                </c:pt>
                <c:pt idx="1151">
                  <c:v>55</c:v>
                </c:pt>
                <c:pt idx="1152">
                  <c:v>57</c:v>
                </c:pt>
                <c:pt idx="1153">
                  <c:v>59</c:v>
                </c:pt>
                <c:pt idx="1154">
                  <c:v>59</c:v>
                </c:pt>
                <c:pt idx="1155">
                  <c:v>60</c:v>
                </c:pt>
                <c:pt idx="1156">
                  <c:v>61</c:v>
                </c:pt>
                <c:pt idx="1157">
                  <c:v>62</c:v>
                </c:pt>
                <c:pt idx="1158">
                  <c:v>67</c:v>
                </c:pt>
                <c:pt idx="1159">
                  <c:v>74</c:v>
                </c:pt>
                <c:pt idx="1160">
                  <c:v>83</c:v>
                </c:pt>
                <c:pt idx="1161">
                  <c:v>85</c:v>
                </c:pt>
                <c:pt idx="1162">
                  <c:v>89</c:v>
                </c:pt>
                <c:pt idx="1163">
                  <c:v>42</c:v>
                </c:pt>
                <c:pt idx="1164">
                  <c:v>43</c:v>
                </c:pt>
                <c:pt idx="1165">
                  <c:v>44</c:v>
                </c:pt>
                <c:pt idx="1166">
                  <c:v>48</c:v>
                </c:pt>
                <c:pt idx="1167">
                  <c:v>61</c:v>
                </c:pt>
                <c:pt idx="1168">
                  <c:v>69</c:v>
                </c:pt>
                <c:pt idx="1169">
                  <c:v>83</c:v>
                </c:pt>
                <c:pt idx="1170">
                  <c:v>28</c:v>
                </c:pt>
                <c:pt idx="1171">
                  <c:v>38</c:v>
                </c:pt>
                <c:pt idx="1172">
                  <c:v>39</c:v>
                </c:pt>
                <c:pt idx="1173">
                  <c:v>40</c:v>
                </c:pt>
                <c:pt idx="1174">
                  <c:v>41</c:v>
                </c:pt>
                <c:pt idx="1175">
                  <c:v>42</c:v>
                </c:pt>
                <c:pt idx="1176">
                  <c:v>47</c:v>
                </c:pt>
                <c:pt idx="1177">
                  <c:v>48</c:v>
                </c:pt>
                <c:pt idx="1178">
                  <c:v>49</c:v>
                </c:pt>
                <c:pt idx="1179">
                  <c:v>51</c:v>
                </c:pt>
                <c:pt idx="1180">
                  <c:v>52</c:v>
                </c:pt>
                <c:pt idx="1181">
                  <c:v>55</c:v>
                </c:pt>
                <c:pt idx="1182">
                  <c:v>24</c:v>
                </c:pt>
                <c:pt idx="1183">
                  <c:v>32</c:v>
                </c:pt>
                <c:pt idx="1184">
                  <c:v>36</c:v>
                </c:pt>
                <c:pt idx="1185">
                  <c:v>36</c:v>
                </c:pt>
                <c:pt idx="1186">
                  <c:v>39</c:v>
                </c:pt>
                <c:pt idx="1187">
                  <c:v>40</c:v>
                </c:pt>
                <c:pt idx="1188">
                  <c:v>40</c:v>
                </c:pt>
                <c:pt idx="1189">
                  <c:v>40</c:v>
                </c:pt>
                <c:pt idx="1190">
                  <c:v>44</c:v>
                </c:pt>
                <c:pt idx="1191">
                  <c:v>45</c:v>
                </c:pt>
                <c:pt idx="1192">
                  <c:v>46</c:v>
                </c:pt>
                <c:pt idx="1193">
                  <c:v>47</c:v>
                </c:pt>
                <c:pt idx="1194">
                  <c:v>47</c:v>
                </c:pt>
                <c:pt idx="1195">
                  <c:v>47</c:v>
                </c:pt>
                <c:pt idx="1196">
                  <c:v>54</c:v>
                </c:pt>
                <c:pt idx="1197">
                  <c:v>55</c:v>
                </c:pt>
                <c:pt idx="1198">
                  <c:v>55</c:v>
                </c:pt>
                <c:pt idx="1199">
                  <c:v>56</c:v>
                </c:pt>
                <c:pt idx="1200">
                  <c:v>59</c:v>
                </c:pt>
                <c:pt idx="1201">
                  <c:v>62</c:v>
                </c:pt>
                <c:pt idx="1202">
                  <c:v>62</c:v>
                </c:pt>
                <c:pt idx="1203">
                  <c:v>62</c:v>
                </c:pt>
                <c:pt idx="1204">
                  <c:v>62</c:v>
                </c:pt>
                <c:pt idx="1205">
                  <c:v>69</c:v>
                </c:pt>
                <c:pt idx="1206">
                  <c:v>74</c:v>
                </c:pt>
                <c:pt idx="1207">
                  <c:v>40</c:v>
                </c:pt>
                <c:pt idx="1208">
                  <c:v>46</c:v>
                </c:pt>
                <c:pt idx="1209">
                  <c:v>51</c:v>
                </c:pt>
                <c:pt idx="1210">
                  <c:v>52</c:v>
                </c:pt>
                <c:pt idx="1211">
                  <c:v>55</c:v>
                </c:pt>
                <c:pt idx="1212">
                  <c:v>55</c:v>
                </c:pt>
                <c:pt idx="1213">
                  <c:v>36</c:v>
                </c:pt>
                <c:pt idx="1214">
                  <c:v>36</c:v>
                </c:pt>
                <c:pt idx="1215">
                  <c:v>36</c:v>
                </c:pt>
                <c:pt idx="1216">
                  <c:v>36</c:v>
                </c:pt>
                <c:pt idx="1217">
                  <c:v>38</c:v>
                </c:pt>
                <c:pt idx="1218">
                  <c:v>39</c:v>
                </c:pt>
                <c:pt idx="1219">
                  <c:v>39</c:v>
                </c:pt>
                <c:pt idx="1220">
                  <c:v>40</c:v>
                </c:pt>
                <c:pt idx="1221">
                  <c:v>40</c:v>
                </c:pt>
                <c:pt idx="1222">
                  <c:v>40</c:v>
                </c:pt>
                <c:pt idx="1223">
                  <c:v>41</c:v>
                </c:pt>
                <c:pt idx="1224">
                  <c:v>41</c:v>
                </c:pt>
                <c:pt idx="1225">
                  <c:v>42</c:v>
                </c:pt>
                <c:pt idx="1226">
                  <c:v>42</c:v>
                </c:pt>
                <c:pt idx="1227">
                  <c:v>42</c:v>
                </c:pt>
                <c:pt idx="1228">
                  <c:v>43</c:v>
                </c:pt>
                <c:pt idx="1229">
                  <c:v>43</c:v>
                </c:pt>
                <c:pt idx="1230">
                  <c:v>44</c:v>
                </c:pt>
                <c:pt idx="1231">
                  <c:v>44</c:v>
                </c:pt>
                <c:pt idx="1232">
                  <c:v>44</c:v>
                </c:pt>
                <c:pt idx="1233">
                  <c:v>44</c:v>
                </c:pt>
                <c:pt idx="1234">
                  <c:v>44</c:v>
                </c:pt>
                <c:pt idx="1235">
                  <c:v>48</c:v>
                </c:pt>
                <c:pt idx="1236">
                  <c:v>49</c:v>
                </c:pt>
                <c:pt idx="1237">
                  <c:v>54</c:v>
                </c:pt>
                <c:pt idx="1238">
                  <c:v>58</c:v>
                </c:pt>
                <c:pt idx="1239">
                  <c:v>61</c:v>
                </c:pt>
                <c:pt idx="1240">
                  <c:v>69</c:v>
                </c:pt>
                <c:pt idx="1241">
                  <c:v>87</c:v>
                </c:pt>
                <c:pt idx="1242">
                  <c:v>36</c:v>
                </c:pt>
                <c:pt idx="1243">
                  <c:v>38</c:v>
                </c:pt>
                <c:pt idx="1244">
                  <c:v>38</c:v>
                </c:pt>
                <c:pt idx="1245">
                  <c:v>39</c:v>
                </c:pt>
                <c:pt idx="1246">
                  <c:v>39</c:v>
                </c:pt>
                <c:pt idx="1247">
                  <c:v>40</c:v>
                </c:pt>
                <c:pt idx="1248">
                  <c:v>43</c:v>
                </c:pt>
                <c:pt idx="1249">
                  <c:v>24</c:v>
                </c:pt>
                <c:pt idx="1250">
                  <c:v>32</c:v>
                </c:pt>
                <c:pt idx="1251">
                  <c:v>38</c:v>
                </c:pt>
                <c:pt idx="1252">
                  <c:v>41</c:v>
                </c:pt>
                <c:pt idx="1253">
                  <c:v>41</c:v>
                </c:pt>
                <c:pt idx="1254">
                  <c:v>41</c:v>
                </c:pt>
                <c:pt idx="1255">
                  <c:v>45</c:v>
                </c:pt>
                <c:pt idx="1256">
                  <c:v>46</c:v>
                </c:pt>
                <c:pt idx="1257">
                  <c:v>47</c:v>
                </c:pt>
                <c:pt idx="1258">
                  <c:v>47</c:v>
                </c:pt>
                <c:pt idx="1259">
                  <c:v>48</c:v>
                </c:pt>
                <c:pt idx="1260">
                  <c:v>48</c:v>
                </c:pt>
                <c:pt idx="1261">
                  <c:v>49</c:v>
                </c:pt>
                <c:pt idx="1262">
                  <c:v>49</c:v>
                </c:pt>
                <c:pt idx="1263">
                  <c:v>52</c:v>
                </c:pt>
                <c:pt idx="1264">
                  <c:v>54</c:v>
                </c:pt>
                <c:pt idx="1265">
                  <c:v>55</c:v>
                </c:pt>
                <c:pt idx="1266">
                  <c:v>55</c:v>
                </c:pt>
                <c:pt idx="1267">
                  <c:v>55</c:v>
                </c:pt>
                <c:pt idx="1268">
                  <c:v>56</c:v>
                </c:pt>
                <c:pt idx="1269">
                  <c:v>57</c:v>
                </c:pt>
                <c:pt idx="1270">
                  <c:v>59</c:v>
                </c:pt>
                <c:pt idx="1271">
                  <c:v>60</c:v>
                </c:pt>
                <c:pt idx="1272">
                  <c:v>74</c:v>
                </c:pt>
                <c:pt idx="1273">
                  <c:v>76</c:v>
                </c:pt>
                <c:pt idx="1274">
                  <c:v>44</c:v>
                </c:pt>
                <c:pt idx="1275">
                  <c:v>45</c:v>
                </c:pt>
                <c:pt idx="1276">
                  <c:v>45</c:v>
                </c:pt>
                <c:pt idx="1277">
                  <c:v>45</c:v>
                </c:pt>
                <c:pt idx="1278">
                  <c:v>46</c:v>
                </c:pt>
                <c:pt idx="1279">
                  <c:v>46</c:v>
                </c:pt>
                <c:pt idx="1280">
                  <c:v>48</c:v>
                </c:pt>
                <c:pt idx="1281">
                  <c:v>51</c:v>
                </c:pt>
                <c:pt idx="1282">
                  <c:v>52</c:v>
                </c:pt>
                <c:pt idx="1283">
                  <c:v>52</c:v>
                </c:pt>
                <c:pt idx="1284">
                  <c:v>52</c:v>
                </c:pt>
                <c:pt idx="1285">
                  <c:v>53</c:v>
                </c:pt>
                <c:pt idx="1286">
                  <c:v>53</c:v>
                </c:pt>
                <c:pt idx="1287">
                  <c:v>54</c:v>
                </c:pt>
                <c:pt idx="1288">
                  <c:v>55</c:v>
                </c:pt>
                <c:pt idx="1289">
                  <c:v>56</c:v>
                </c:pt>
                <c:pt idx="1290">
                  <c:v>58</c:v>
                </c:pt>
                <c:pt idx="1291">
                  <c:v>60</c:v>
                </c:pt>
                <c:pt idx="1292">
                  <c:v>60</c:v>
                </c:pt>
                <c:pt idx="1293">
                  <c:v>60</c:v>
                </c:pt>
                <c:pt idx="1294">
                  <c:v>61</c:v>
                </c:pt>
                <c:pt idx="1295">
                  <c:v>61</c:v>
                </c:pt>
                <c:pt idx="1296">
                  <c:v>65</c:v>
                </c:pt>
                <c:pt idx="1297">
                  <c:v>65</c:v>
                </c:pt>
                <c:pt idx="1298">
                  <c:v>67</c:v>
                </c:pt>
                <c:pt idx="1299">
                  <c:v>67</c:v>
                </c:pt>
                <c:pt idx="1300">
                  <c:v>67</c:v>
                </c:pt>
                <c:pt idx="1301">
                  <c:v>69</c:v>
                </c:pt>
                <c:pt idx="1302">
                  <c:v>69</c:v>
                </c:pt>
                <c:pt idx="1303">
                  <c:v>71</c:v>
                </c:pt>
                <c:pt idx="1304">
                  <c:v>74</c:v>
                </c:pt>
                <c:pt idx="1305">
                  <c:v>92</c:v>
                </c:pt>
                <c:pt idx="1306">
                  <c:v>98</c:v>
                </c:pt>
                <c:pt idx="1307">
                  <c:v>100</c:v>
                </c:pt>
                <c:pt idx="1308">
                  <c:v>38</c:v>
                </c:pt>
                <c:pt idx="1309">
                  <c:v>38</c:v>
                </c:pt>
                <c:pt idx="1310">
                  <c:v>40</c:v>
                </c:pt>
                <c:pt idx="1311">
                  <c:v>40</c:v>
                </c:pt>
                <c:pt idx="1312">
                  <c:v>41</c:v>
                </c:pt>
                <c:pt idx="1313">
                  <c:v>41</c:v>
                </c:pt>
                <c:pt idx="1314">
                  <c:v>42</c:v>
                </c:pt>
                <c:pt idx="1315">
                  <c:v>42</c:v>
                </c:pt>
                <c:pt idx="1316">
                  <c:v>42</c:v>
                </c:pt>
                <c:pt idx="1317">
                  <c:v>42</c:v>
                </c:pt>
                <c:pt idx="1318">
                  <c:v>42</c:v>
                </c:pt>
                <c:pt idx="1319">
                  <c:v>45</c:v>
                </c:pt>
                <c:pt idx="1320">
                  <c:v>46</c:v>
                </c:pt>
                <c:pt idx="1321">
                  <c:v>46</c:v>
                </c:pt>
                <c:pt idx="1322">
                  <c:v>47</c:v>
                </c:pt>
                <c:pt idx="1323">
                  <c:v>48</c:v>
                </c:pt>
                <c:pt idx="1324">
                  <c:v>48</c:v>
                </c:pt>
                <c:pt idx="1325">
                  <c:v>48</c:v>
                </c:pt>
                <c:pt idx="1326">
                  <c:v>49</c:v>
                </c:pt>
                <c:pt idx="1327">
                  <c:v>53</c:v>
                </c:pt>
                <c:pt idx="1328">
                  <c:v>55</c:v>
                </c:pt>
                <c:pt idx="1329">
                  <c:v>55</c:v>
                </c:pt>
                <c:pt idx="1330">
                  <c:v>60</c:v>
                </c:pt>
                <c:pt idx="1331">
                  <c:v>60</c:v>
                </c:pt>
                <c:pt idx="1332">
                  <c:v>87</c:v>
                </c:pt>
                <c:pt idx="1333">
                  <c:v>16</c:v>
                </c:pt>
                <c:pt idx="1334">
                  <c:v>38</c:v>
                </c:pt>
                <c:pt idx="1335">
                  <c:v>38</c:v>
                </c:pt>
                <c:pt idx="1336">
                  <c:v>39</c:v>
                </c:pt>
                <c:pt idx="1337">
                  <c:v>39</c:v>
                </c:pt>
                <c:pt idx="1338">
                  <c:v>39</c:v>
                </c:pt>
                <c:pt idx="1339">
                  <c:v>41</c:v>
                </c:pt>
                <c:pt idx="1340">
                  <c:v>42</c:v>
                </c:pt>
                <c:pt idx="1341">
                  <c:v>44</c:v>
                </c:pt>
                <c:pt idx="1342">
                  <c:v>44</c:v>
                </c:pt>
                <c:pt idx="1343">
                  <c:v>45</c:v>
                </c:pt>
                <c:pt idx="1344">
                  <c:v>45</c:v>
                </c:pt>
                <c:pt idx="1345">
                  <c:v>46</c:v>
                </c:pt>
                <c:pt idx="1346">
                  <c:v>47</c:v>
                </c:pt>
                <c:pt idx="1347">
                  <c:v>47</c:v>
                </c:pt>
                <c:pt idx="1348">
                  <c:v>47</c:v>
                </c:pt>
                <c:pt idx="1349">
                  <c:v>48</c:v>
                </c:pt>
                <c:pt idx="1350">
                  <c:v>49</c:v>
                </c:pt>
                <c:pt idx="1351">
                  <c:v>52</c:v>
                </c:pt>
                <c:pt idx="1352">
                  <c:v>52</c:v>
                </c:pt>
                <c:pt idx="1353">
                  <c:v>54</c:v>
                </c:pt>
                <c:pt idx="1354">
                  <c:v>55</c:v>
                </c:pt>
                <c:pt idx="1355">
                  <c:v>57</c:v>
                </c:pt>
                <c:pt idx="1356">
                  <c:v>59</c:v>
                </c:pt>
                <c:pt idx="1357">
                  <c:v>61</c:v>
                </c:pt>
                <c:pt idx="1358">
                  <c:v>61</c:v>
                </c:pt>
                <c:pt idx="1359">
                  <c:v>65</c:v>
                </c:pt>
                <c:pt idx="1360">
                  <c:v>85</c:v>
                </c:pt>
                <c:pt idx="1361">
                  <c:v>87</c:v>
                </c:pt>
                <c:pt idx="1362">
                  <c:v>40</c:v>
                </c:pt>
                <c:pt idx="1363">
                  <c:v>44</c:v>
                </c:pt>
                <c:pt idx="1364">
                  <c:v>46</c:v>
                </c:pt>
                <c:pt idx="1365">
                  <c:v>47</c:v>
                </c:pt>
                <c:pt idx="1366">
                  <c:v>69</c:v>
                </c:pt>
                <c:pt idx="1367">
                  <c:v>32</c:v>
                </c:pt>
                <c:pt idx="1368">
                  <c:v>38</c:v>
                </c:pt>
                <c:pt idx="1369">
                  <c:v>39</c:v>
                </c:pt>
                <c:pt idx="1370">
                  <c:v>39</c:v>
                </c:pt>
                <c:pt idx="1371">
                  <c:v>43</c:v>
                </c:pt>
                <c:pt idx="1372">
                  <c:v>45</c:v>
                </c:pt>
                <c:pt idx="1373">
                  <c:v>58</c:v>
                </c:pt>
                <c:pt idx="1374">
                  <c:v>40</c:v>
                </c:pt>
                <c:pt idx="1375">
                  <c:v>61</c:v>
                </c:pt>
                <c:pt idx="1376">
                  <c:v>62</c:v>
                </c:pt>
                <c:pt idx="1377">
                  <c:v>65</c:v>
                </c:pt>
                <c:pt idx="1378">
                  <c:v>67</c:v>
                </c:pt>
                <c:pt idx="1379">
                  <c:v>69</c:v>
                </c:pt>
                <c:pt idx="1380">
                  <c:v>74</c:v>
                </c:pt>
                <c:pt idx="1381">
                  <c:v>76</c:v>
                </c:pt>
                <c:pt idx="1382">
                  <c:v>78</c:v>
                </c:pt>
                <c:pt idx="1383">
                  <c:v>78</c:v>
                </c:pt>
                <c:pt idx="1384">
                  <c:v>78</c:v>
                </c:pt>
                <c:pt idx="1385">
                  <c:v>78</c:v>
                </c:pt>
                <c:pt idx="1386">
                  <c:v>80</c:v>
                </c:pt>
                <c:pt idx="1387">
                  <c:v>80</c:v>
                </c:pt>
                <c:pt idx="1388">
                  <c:v>83</c:v>
                </c:pt>
                <c:pt idx="1389">
                  <c:v>87</c:v>
                </c:pt>
                <c:pt idx="1390">
                  <c:v>87</c:v>
                </c:pt>
                <c:pt idx="1391">
                  <c:v>87</c:v>
                </c:pt>
                <c:pt idx="1392">
                  <c:v>92</c:v>
                </c:pt>
                <c:pt idx="1393">
                  <c:v>92</c:v>
                </c:pt>
                <c:pt idx="1394">
                  <c:v>92</c:v>
                </c:pt>
                <c:pt idx="1395">
                  <c:v>94</c:v>
                </c:pt>
                <c:pt idx="1396">
                  <c:v>94</c:v>
                </c:pt>
                <c:pt idx="1397">
                  <c:v>100</c:v>
                </c:pt>
                <c:pt idx="1398">
                  <c:v>49</c:v>
                </c:pt>
                <c:pt idx="1399">
                  <c:v>59</c:v>
                </c:pt>
                <c:pt idx="1400">
                  <c:v>69</c:v>
                </c:pt>
                <c:pt idx="1401">
                  <c:v>74</c:v>
                </c:pt>
                <c:pt idx="1402">
                  <c:v>42</c:v>
                </c:pt>
                <c:pt idx="1403">
                  <c:v>45</c:v>
                </c:pt>
                <c:pt idx="1404">
                  <c:v>48</c:v>
                </c:pt>
                <c:pt idx="1405">
                  <c:v>49</c:v>
                </c:pt>
                <c:pt idx="1406">
                  <c:v>49</c:v>
                </c:pt>
                <c:pt idx="1407">
                  <c:v>51</c:v>
                </c:pt>
                <c:pt idx="1408">
                  <c:v>51</c:v>
                </c:pt>
                <c:pt idx="1409">
                  <c:v>52</c:v>
                </c:pt>
                <c:pt idx="1410">
                  <c:v>53</c:v>
                </c:pt>
                <c:pt idx="1411">
                  <c:v>53</c:v>
                </c:pt>
                <c:pt idx="1412">
                  <c:v>54</c:v>
                </c:pt>
                <c:pt idx="1413">
                  <c:v>54</c:v>
                </c:pt>
                <c:pt idx="1414">
                  <c:v>56</c:v>
                </c:pt>
                <c:pt idx="1415">
                  <c:v>57</c:v>
                </c:pt>
                <c:pt idx="1416">
                  <c:v>57</c:v>
                </c:pt>
                <c:pt idx="1417">
                  <c:v>57</c:v>
                </c:pt>
                <c:pt idx="1418">
                  <c:v>57</c:v>
                </c:pt>
                <c:pt idx="1419">
                  <c:v>57</c:v>
                </c:pt>
                <c:pt idx="1420">
                  <c:v>58</c:v>
                </c:pt>
                <c:pt idx="1421">
                  <c:v>59</c:v>
                </c:pt>
                <c:pt idx="1422">
                  <c:v>59</c:v>
                </c:pt>
                <c:pt idx="1423">
                  <c:v>60</c:v>
                </c:pt>
                <c:pt idx="1424">
                  <c:v>61</c:v>
                </c:pt>
                <c:pt idx="1425">
                  <c:v>62</c:v>
                </c:pt>
                <c:pt idx="1426">
                  <c:v>62</c:v>
                </c:pt>
                <c:pt idx="1427">
                  <c:v>62</c:v>
                </c:pt>
                <c:pt idx="1428">
                  <c:v>69</c:v>
                </c:pt>
                <c:pt idx="1429">
                  <c:v>71</c:v>
                </c:pt>
                <c:pt idx="1430">
                  <c:v>76</c:v>
                </c:pt>
                <c:pt idx="1431">
                  <c:v>78</c:v>
                </c:pt>
                <c:pt idx="1432">
                  <c:v>85</c:v>
                </c:pt>
                <c:pt idx="1433">
                  <c:v>94</c:v>
                </c:pt>
                <c:pt idx="1434">
                  <c:v>96</c:v>
                </c:pt>
                <c:pt idx="1435">
                  <c:v>36</c:v>
                </c:pt>
                <c:pt idx="1436">
                  <c:v>45</c:v>
                </c:pt>
                <c:pt idx="1437">
                  <c:v>71</c:v>
                </c:pt>
                <c:pt idx="1438">
                  <c:v>24</c:v>
                </c:pt>
                <c:pt idx="1439">
                  <c:v>28</c:v>
                </c:pt>
                <c:pt idx="1440">
                  <c:v>32</c:v>
                </c:pt>
                <c:pt idx="1441">
                  <c:v>39</c:v>
                </c:pt>
                <c:pt idx="1442">
                  <c:v>41</c:v>
                </c:pt>
                <c:pt idx="1443">
                  <c:v>42</c:v>
                </c:pt>
                <c:pt idx="1444">
                  <c:v>42</c:v>
                </c:pt>
                <c:pt idx="1445">
                  <c:v>42</c:v>
                </c:pt>
                <c:pt idx="1446">
                  <c:v>44</c:v>
                </c:pt>
                <c:pt idx="1447">
                  <c:v>46</c:v>
                </c:pt>
                <c:pt idx="1448">
                  <c:v>47</c:v>
                </c:pt>
                <c:pt idx="1449">
                  <c:v>48</c:v>
                </c:pt>
                <c:pt idx="1450">
                  <c:v>43</c:v>
                </c:pt>
                <c:pt idx="1451">
                  <c:v>45</c:v>
                </c:pt>
                <c:pt idx="1452">
                  <c:v>51</c:v>
                </c:pt>
                <c:pt idx="1453">
                  <c:v>52</c:v>
                </c:pt>
                <c:pt idx="1454">
                  <c:v>55</c:v>
                </c:pt>
                <c:pt idx="1455">
                  <c:v>62</c:v>
                </c:pt>
                <c:pt idx="1456">
                  <c:v>62</c:v>
                </c:pt>
                <c:pt idx="1457">
                  <c:v>98</c:v>
                </c:pt>
                <c:pt idx="1458">
                  <c:v>44</c:v>
                </c:pt>
                <c:pt idx="1459">
                  <c:v>45</c:v>
                </c:pt>
                <c:pt idx="1460">
                  <c:v>45</c:v>
                </c:pt>
                <c:pt idx="1461">
                  <c:v>47</c:v>
                </c:pt>
                <c:pt idx="1462">
                  <c:v>47</c:v>
                </c:pt>
                <c:pt idx="1463">
                  <c:v>51</c:v>
                </c:pt>
                <c:pt idx="1464">
                  <c:v>56</c:v>
                </c:pt>
                <c:pt idx="1465">
                  <c:v>59</c:v>
                </c:pt>
                <c:pt idx="1466">
                  <c:v>60</c:v>
                </c:pt>
                <c:pt idx="1467">
                  <c:v>61</c:v>
                </c:pt>
                <c:pt idx="1468">
                  <c:v>71</c:v>
                </c:pt>
                <c:pt idx="1469">
                  <c:v>71</c:v>
                </c:pt>
                <c:pt idx="1470">
                  <c:v>78</c:v>
                </c:pt>
                <c:pt idx="1471">
                  <c:v>48</c:v>
                </c:pt>
                <c:pt idx="1472">
                  <c:v>57</c:v>
                </c:pt>
                <c:pt idx="1473">
                  <c:v>60</c:v>
                </c:pt>
                <c:pt idx="1474">
                  <c:v>60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947744"/>
        <c:axId val="153962304"/>
      </c:scatterChart>
      <c:valAx>
        <c:axId val="15394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3962304"/>
        <c:crosses val="autoZero"/>
        <c:crossBetween val="midCat"/>
        <c:majorUnit val="200"/>
      </c:valAx>
      <c:valAx>
        <c:axId val="1539623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9477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33E-2"/>
          <c:y val="4.2141294838145306E-2"/>
          <c:w val="0.88337270341207352"/>
          <c:h val="0.8971988918051914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</c:spPr>
          </c:marker>
          <c:yVal>
            <c:numRef>
              <c:f>'Волжский р-он'!$C$2:$C$66</c:f>
              <c:numCache>
                <c:formatCode>0</c:formatCode>
                <c:ptCount val="65"/>
                <c:pt idx="0">
                  <c:v>44</c:v>
                </c:pt>
                <c:pt idx="1">
                  <c:v>43</c:v>
                </c:pt>
                <c:pt idx="2">
                  <c:v>52</c:v>
                </c:pt>
                <c:pt idx="3">
                  <c:v>28</c:v>
                </c:pt>
                <c:pt idx="4">
                  <c:v>45</c:v>
                </c:pt>
                <c:pt idx="5">
                  <c:v>51</c:v>
                </c:pt>
                <c:pt idx="6">
                  <c:v>56</c:v>
                </c:pt>
                <c:pt idx="7">
                  <c:v>46</c:v>
                </c:pt>
                <c:pt idx="8">
                  <c:v>56</c:v>
                </c:pt>
                <c:pt idx="9">
                  <c:v>55</c:v>
                </c:pt>
                <c:pt idx="10">
                  <c:v>44</c:v>
                </c:pt>
                <c:pt idx="11">
                  <c:v>56</c:v>
                </c:pt>
                <c:pt idx="12">
                  <c:v>41</c:v>
                </c:pt>
                <c:pt idx="13">
                  <c:v>38</c:v>
                </c:pt>
                <c:pt idx="14">
                  <c:v>45</c:v>
                </c:pt>
                <c:pt idx="15">
                  <c:v>28</c:v>
                </c:pt>
                <c:pt idx="16">
                  <c:v>48</c:v>
                </c:pt>
                <c:pt idx="17">
                  <c:v>53</c:v>
                </c:pt>
                <c:pt idx="18">
                  <c:v>36</c:v>
                </c:pt>
                <c:pt idx="19">
                  <c:v>52</c:v>
                </c:pt>
                <c:pt idx="20">
                  <c:v>40</c:v>
                </c:pt>
                <c:pt idx="21">
                  <c:v>43</c:v>
                </c:pt>
                <c:pt idx="22">
                  <c:v>40</c:v>
                </c:pt>
                <c:pt idx="23">
                  <c:v>52</c:v>
                </c:pt>
                <c:pt idx="24">
                  <c:v>43</c:v>
                </c:pt>
                <c:pt idx="25">
                  <c:v>47</c:v>
                </c:pt>
                <c:pt idx="26">
                  <c:v>39</c:v>
                </c:pt>
                <c:pt idx="27">
                  <c:v>36</c:v>
                </c:pt>
                <c:pt idx="28">
                  <c:v>42</c:v>
                </c:pt>
                <c:pt idx="29">
                  <c:v>58</c:v>
                </c:pt>
                <c:pt idx="30">
                  <c:v>46</c:v>
                </c:pt>
                <c:pt idx="31">
                  <c:v>43</c:v>
                </c:pt>
                <c:pt idx="32">
                  <c:v>58</c:v>
                </c:pt>
                <c:pt idx="33">
                  <c:v>55</c:v>
                </c:pt>
                <c:pt idx="34">
                  <c:v>39</c:v>
                </c:pt>
                <c:pt idx="35">
                  <c:v>40</c:v>
                </c:pt>
                <c:pt idx="36">
                  <c:v>78</c:v>
                </c:pt>
                <c:pt idx="37">
                  <c:v>56</c:v>
                </c:pt>
                <c:pt idx="38">
                  <c:v>44</c:v>
                </c:pt>
                <c:pt idx="39">
                  <c:v>44</c:v>
                </c:pt>
                <c:pt idx="40">
                  <c:v>41</c:v>
                </c:pt>
                <c:pt idx="41">
                  <c:v>62</c:v>
                </c:pt>
                <c:pt idx="42">
                  <c:v>43</c:v>
                </c:pt>
                <c:pt idx="43">
                  <c:v>28</c:v>
                </c:pt>
                <c:pt idx="44">
                  <c:v>58</c:v>
                </c:pt>
                <c:pt idx="45">
                  <c:v>53</c:v>
                </c:pt>
                <c:pt idx="46">
                  <c:v>42</c:v>
                </c:pt>
                <c:pt idx="47">
                  <c:v>47</c:v>
                </c:pt>
                <c:pt idx="48">
                  <c:v>49</c:v>
                </c:pt>
                <c:pt idx="49">
                  <c:v>45</c:v>
                </c:pt>
                <c:pt idx="50">
                  <c:v>46</c:v>
                </c:pt>
                <c:pt idx="51">
                  <c:v>52</c:v>
                </c:pt>
                <c:pt idx="52">
                  <c:v>60</c:v>
                </c:pt>
                <c:pt idx="53">
                  <c:v>49</c:v>
                </c:pt>
                <c:pt idx="54">
                  <c:v>39</c:v>
                </c:pt>
                <c:pt idx="55">
                  <c:v>48</c:v>
                </c:pt>
                <c:pt idx="56">
                  <c:v>42</c:v>
                </c:pt>
                <c:pt idx="57">
                  <c:v>45</c:v>
                </c:pt>
                <c:pt idx="58">
                  <c:v>58</c:v>
                </c:pt>
                <c:pt idx="59">
                  <c:v>41</c:v>
                </c:pt>
                <c:pt idx="60">
                  <c:v>43</c:v>
                </c:pt>
                <c:pt idx="61">
                  <c:v>42</c:v>
                </c:pt>
                <c:pt idx="62">
                  <c:v>53</c:v>
                </c:pt>
                <c:pt idx="63">
                  <c:v>43</c:v>
                </c:pt>
                <c:pt idx="64">
                  <c:v>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424720"/>
        <c:axId val="152425280"/>
      </c:scatterChart>
      <c:valAx>
        <c:axId val="152424720"/>
        <c:scaling>
          <c:orientation val="minMax"/>
        </c:scaling>
        <c:delete val="1"/>
        <c:axPos val="b"/>
        <c:majorTickMark val="out"/>
        <c:minorTickMark val="none"/>
        <c:tickLblPos val="none"/>
        <c:crossAx val="152425280"/>
        <c:crosses val="autoZero"/>
        <c:crossBetween val="midCat"/>
      </c:valAx>
      <c:valAx>
        <c:axId val="15242528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524247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</c:spPr>
          </c:marker>
          <c:yVal>
            <c:numRef>
              <c:f>ПЕтьяльская!$C$6:$C$46</c:f>
              <c:numCache>
                <c:formatCode>0</c:formatCode>
                <c:ptCount val="11"/>
                <c:pt idx="0">
                  <c:v>28</c:v>
                </c:pt>
                <c:pt idx="1">
                  <c:v>46</c:v>
                </c:pt>
                <c:pt idx="2">
                  <c:v>28</c:v>
                </c:pt>
                <c:pt idx="3">
                  <c:v>48</c:v>
                </c:pt>
                <c:pt idx="4">
                  <c:v>39</c:v>
                </c:pt>
                <c:pt idx="5">
                  <c:v>42</c:v>
                </c:pt>
                <c:pt idx="6">
                  <c:v>55</c:v>
                </c:pt>
                <c:pt idx="7">
                  <c:v>39</c:v>
                </c:pt>
                <c:pt idx="8">
                  <c:v>40</c:v>
                </c:pt>
                <c:pt idx="9">
                  <c:v>41</c:v>
                </c:pt>
                <c:pt idx="10">
                  <c:v>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427520"/>
        <c:axId val="152428080"/>
      </c:scatterChart>
      <c:valAx>
        <c:axId val="152427520"/>
        <c:scaling>
          <c:orientation val="minMax"/>
        </c:scaling>
        <c:delete val="1"/>
        <c:axPos val="b"/>
        <c:majorTickMark val="out"/>
        <c:minorTickMark val="none"/>
        <c:tickLblPos val="none"/>
        <c:crossAx val="152428080"/>
        <c:crosses val="autoZero"/>
        <c:crossBetween val="midCat"/>
      </c:valAx>
      <c:valAx>
        <c:axId val="15242808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52427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ГОУ!$B$2</c:f>
              <c:strCache>
                <c:ptCount val="1"/>
                <c:pt idx="0">
                  <c:v>Средний балл по школе</c:v>
                </c:pt>
              </c:strCache>
            </c:strRef>
          </c:tx>
          <c:cat>
            <c:strRef>
              <c:f>ГОУ!$A$3:$A$12</c:f>
              <c:strCache>
                <c:ptCount val="10"/>
                <c:pt idx="0">
                  <c:v>Многопрофильный лицей-интернат</c:v>
                </c:pt>
                <c:pt idx="1">
                  <c:v>Верхушнурская СО(Н)Ш с углубленным изучением отдельных предметов</c:v>
                </c:pt>
                <c:pt idx="2">
                  <c:v>Лицей-интернат п. Ургакш </c:v>
                </c:pt>
                <c:pt idx="3">
                  <c:v>Гуманитарная гимназия Синяя птица им. Иштриковой Т.В.</c:v>
                </c:pt>
                <c:pt idx="4">
                  <c:v>Лицей им. М.В. Ломоносова</c:v>
                </c:pt>
                <c:pt idx="5">
                  <c:v>Лицей Бауманский</c:v>
                </c:pt>
                <c:pt idx="6">
                  <c:v>Политехнический лицей-интернат</c:v>
                </c:pt>
                <c:pt idx="7">
                  <c:v>Лицей Мегатех</c:v>
                </c:pt>
                <c:pt idx="8">
                  <c:v>Экономико-правовая гимназия</c:v>
                </c:pt>
                <c:pt idx="9">
                  <c:v>Школа-интернат С(П)ОО с углубленным изучением отдельных предметов г. Козьмодемьянска</c:v>
                </c:pt>
              </c:strCache>
            </c:strRef>
          </c:cat>
          <c:val>
            <c:numRef>
              <c:f>ГОУ!$B$3:$B$12</c:f>
              <c:numCache>
                <c:formatCode>0.00</c:formatCode>
                <c:ptCount val="10"/>
                <c:pt idx="0">
                  <c:v>66.900000000000006</c:v>
                </c:pt>
                <c:pt idx="1">
                  <c:v>42.6875</c:v>
                </c:pt>
                <c:pt idx="2">
                  <c:v>66.25</c:v>
                </c:pt>
                <c:pt idx="3">
                  <c:v>83.222222222222229</c:v>
                </c:pt>
                <c:pt idx="4">
                  <c:v>72.761904761905214</c:v>
                </c:pt>
                <c:pt idx="5">
                  <c:v>69.780487804878049</c:v>
                </c:pt>
                <c:pt idx="6">
                  <c:v>76.36</c:v>
                </c:pt>
                <c:pt idx="7">
                  <c:v>52.363636363636125</c:v>
                </c:pt>
                <c:pt idx="8">
                  <c:v>67.333333333333258</c:v>
                </c:pt>
                <c:pt idx="9">
                  <c:v>68</c:v>
                </c:pt>
              </c:numCache>
            </c:numRef>
          </c:val>
        </c:ser>
        <c:ser>
          <c:idx val="1"/>
          <c:order val="1"/>
          <c:tx>
            <c:strRef>
              <c:f>ГОУ!$C$2</c:f>
              <c:strCache>
                <c:ptCount val="1"/>
                <c:pt idx="0">
                  <c:v>Выбрали обществознание</c:v>
                </c:pt>
              </c:strCache>
            </c:strRef>
          </c:tx>
          <c:spPr>
            <a:solidFill>
              <a:srgbClr val="FFFF00">
                <a:alpha val="30000"/>
              </a:srgbClr>
            </a:solidFill>
          </c:spPr>
          <c:cat>
            <c:strRef>
              <c:f>ГОУ!$A$3:$A$12</c:f>
              <c:strCache>
                <c:ptCount val="10"/>
                <c:pt idx="0">
                  <c:v>Многопрофильный лицей-интернат</c:v>
                </c:pt>
                <c:pt idx="1">
                  <c:v>Верхушнурская СО(Н)Ш с углубленным изучением отдельных предметов</c:v>
                </c:pt>
                <c:pt idx="2">
                  <c:v>Лицей-интернат п. Ургакш </c:v>
                </c:pt>
                <c:pt idx="3">
                  <c:v>Гуманитарная гимназия Синяя птица им. Иштриковой Т.В.</c:v>
                </c:pt>
                <c:pt idx="4">
                  <c:v>Лицей им. М.В. Ломоносова</c:v>
                </c:pt>
                <c:pt idx="5">
                  <c:v>Лицей Бауманский</c:v>
                </c:pt>
                <c:pt idx="6">
                  <c:v>Политехнический лицей-интернат</c:v>
                </c:pt>
                <c:pt idx="7">
                  <c:v>Лицей Мегатех</c:v>
                </c:pt>
                <c:pt idx="8">
                  <c:v>Экономико-правовая гимназия</c:v>
                </c:pt>
                <c:pt idx="9">
                  <c:v>Школа-интернат С(П)ОО с углубленным изучением отдельных предметов г. Козьмодемьянска</c:v>
                </c:pt>
              </c:strCache>
            </c:strRef>
          </c:cat>
          <c:val>
            <c:numRef>
              <c:f>ГОУ!$C$3:$C$12</c:f>
              <c:numCache>
                <c:formatCode>0.00</c:formatCode>
                <c:ptCount val="10"/>
                <c:pt idx="0">
                  <c:v>24.390243902438989</c:v>
                </c:pt>
                <c:pt idx="1">
                  <c:v>45.714285714285715</c:v>
                </c:pt>
                <c:pt idx="2">
                  <c:v>9.7560975609756095</c:v>
                </c:pt>
                <c:pt idx="3">
                  <c:v>75</c:v>
                </c:pt>
                <c:pt idx="4">
                  <c:v>46.666666666666394</c:v>
                </c:pt>
                <c:pt idx="5">
                  <c:v>45.054945054945044</c:v>
                </c:pt>
                <c:pt idx="6">
                  <c:v>34.722222222222364</c:v>
                </c:pt>
                <c:pt idx="7">
                  <c:v>37.931034482758449</c:v>
                </c:pt>
                <c:pt idx="8">
                  <c:v>100</c:v>
                </c:pt>
                <c:pt idx="9">
                  <c:v>50</c:v>
                </c:pt>
              </c:numCache>
            </c:numRef>
          </c:val>
        </c:ser>
        <c:ser>
          <c:idx val="2"/>
          <c:order val="2"/>
          <c:tx>
            <c:strRef>
              <c:f>ГОУ!$D$2</c:f>
              <c:strCache>
                <c:ptCount val="1"/>
                <c:pt idx="0">
                  <c:v>Средний балл по ГОУ = 67,44</c:v>
                </c:pt>
              </c:strCache>
            </c:strRef>
          </c:tx>
          <c:spPr>
            <a:noFill/>
            <a:ln w="38100">
              <a:solidFill>
                <a:srgbClr val="FF0000"/>
              </a:solidFill>
            </a:ln>
          </c:spPr>
          <c:cat>
            <c:strRef>
              <c:f>ГОУ!$A$3:$A$12</c:f>
              <c:strCache>
                <c:ptCount val="10"/>
                <c:pt idx="0">
                  <c:v>Многопрофильный лицей-интернат</c:v>
                </c:pt>
                <c:pt idx="1">
                  <c:v>Верхушнурская СО(Н)Ш с углубленным изучением отдельных предметов</c:v>
                </c:pt>
                <c:pt idx="2">
                  <c:v>Лицей-интернат п. Ургакш </c:v>
                </c:pt>
                <c:pt idx="3">
                  <c:v>Гуманитарная гимназия Синяя птица им. Иштриковой Т.В.</c:v>
                </c:pt>
                <c:pt idx="4">
                  <c:v>Лицей им. М.В. Ломоносова</c:v>
                </c:pt>
                <c:pt idx="5">
                  <c:v>Лицей Бауманский</c:v>
                </c:pt>
                <c:pt idx="6">
                  <c:v>Политехнический лицей-интернат</c:v>
                </c:pt>
                <c:pt idx="7">
                  <c:v>Лицей Мегатех</c:v>
                </c:pt>
                <c:pt idx="8">
                  <c:v>Экономико-правовая гимназия</c:v>
                </c:pt>
                <c:pt idx="9">
                  <c:v>Школа-интернат С(П)ОО с углубленным изучением отдельных предметов г. Козьмодемьянска</c:v>
                </c:pt>
              </c:strCache>
            </c:strRef>
          </c:cat>
          <c:val>
            <c:numRef>
              <c:f>ГОУ!$D$3:$D$12</c:f>
              <c:numCache>
                <c:formatCode>0.00</c:formatCode>
                <c:ptCount val="10"/>
                <c:pt idx="0">
                  <c:v>67.443298969072799</c:v>
                </c:pt>
                <c:pt idx="1">
                  <c:v>67.443298969072799</c:v>
                </c:pt>
                <c:pt idx="2">
                  <c:v>67.443298969072799</c:v>
                </c:pt>
                <c:pt idx="3">
                  <c:v>67.443298969072799</c:v>
                </c:pt>
                <c:pt idx="4">
                  <c:v>67.443298969072799</c:v>
                </c:pt>
                <c:pt idx="5">
                  <c:v>67.443298969072799</c:v>
                </c:pt>
                <c:pt idx="6">
                  <c:v>67.443298969072799</c:v>
                </c:pt>
                <c:pt idx="7">
                  <c:v>67.443298969072799</c:v>
                </c:pt>
                <c:pt idx="8">
                  <c:v>67.443298969072799</c:v>
                </c:pt>
                <c:pt idx="9">
                  <c:v>67.443298969072799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067536"/>
        <c:axId val="153068096"/>
      </c:radarChart>
      <c:catAx>
        <c:axId val="153067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3068096"/>
        <c:crosses val="autoZero"/>
        <c:auto val="0"/>
        <c:lblAlgn val="ctr"/>
        <c:lblOffset val="100"/>
        <c:noMultiLvlLbl val="0"/>
      </c:catAx>
      <c:valAx>
        <c:axId val="153068096"/>
        <c:scaling>
          <c:orientation val="minMax"/>
        </c:scaling>
        <c:delete val="0"/>
        <c:axPos val="l"/>
        <c:majorGridlines/>
        <c:numFmt formatCode="0.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30675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0.40367</cdr:x>
      <cdr:y>0.7</cdr:y>
    </cdr:from>
    <cdr:to>
      <cdr:x>0.41737</cdr:x>
      <cdr:y>0.72427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168352" y="3528392"/>
          <a:ext cx="107504" cy="122312"/>
        </a:xfrm>
        <a:prstGeom xmlns:a="http://schemas.openxmlformats.org/drawingml/2006/main" prst="ellipse">
          <a:avLst/>
        </a:prstGeom>
        <a:solidFill xmlns:a="http://schemas.openxmlformats.org/drawingml/2006/main">
          <a:srgbClr val="C0504D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0.37615</cdr:x>
      <cdr:y>0.45714</cdr:y>
    </cdr:from>
    <cdr:to>
      <cdr:x>0.38984</cdr:x>
      <cdr:y>0.48141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2952328" y="2304256"/>
          <a:ext cx="107504" cy="122312"/>
        </a:xfrm>
        <a:prstGeom xmlns:a="http://schemas.openxmlformats.org/drawingml/2006/main" prst="ellipse">
          <a:avLst/>
        </a:prstGeom>
        <a:solidFill xmlns:a="http://schemas.openxmlformats.org/drawingml/2006/main">
          <a:srgbClr val="C0504D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37B04E-041B-455E-BCBF-ECE284FBF2F5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336C566-8DE4-4B4B-B4CD-9FBF507C2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78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none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Разбирается выполнение каждой части экзаменационной работы, формируется перечень тем, требующих особого внимания, основные направления совершенствования преподавания предмета, приводятся примеры типичных ошибок учащихся, даются рекомендации по использованию в практике работы учителя системы оценивания образовательных достижений обучающихся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36C566-8DE4-4B4B-B4CD-9FBF507C252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82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none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Разбирается выполнение каждой части экзаменационной работы, формируется перечень тем, требующих особого внимания, основные направления совершенствования преподавания предмета, приводятся примеры типичных ошибок учащихся, даются рекомендации по использованию в практике работы учителя системы оценивания образовательных достижений обучающихся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36C566-8DE4-4B4B-B4CD-9FBF507C252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1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русский язык - 18,94</a:t>
            </a:r>
          </a:p>
          <a:p>
            <a:r>
              <a:rPr lang="ru-RU" dirty="0" err="1" smtClean="0"/>
              <a:t>матем</a:t>
            </a:r>
            <a:r>
              <a:rPr lang="ru-RU" dirty="0" smtClean="0"/>
              <a:t> (</a:t>
            </a:r>
            <a:r>
              <a:rPr lang="ru-RU" dirty="0" err="1" smtClean="0"/>
              <a:t>проф</a:t>
            </a:r>
            <a:r>
              <a:rPr lang="ru-RU" dirty="0" smtClean="0"/>
              <a:t>) - 16,66</a:t>
            </a:r>
          </a:p>
          <a:p>
            <a:r>
              <a:rPr lang="ru-RU" dirty="0" smtClean="0"/>
              <a:t>обществ - 16,97</a:t>
            </a:r>
          </a:p>
          <a:p>
            <a:r>
              <a:rPr lang="ru-RU" dirty="0" smtClean="0"/>
              <a:t>физика - 17,5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36C566-8DE4-4B4B-B4CD-9FBF507C252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49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36C566-8DE4-4B4B-B4CD-9FBF507C252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33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B5E5-1A30-40A1-8D08-B5D14EADDDF3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99BB8-EC04-4B6E-9ACA-BC2721C5D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4EE32-D93D-430D-9D55-69EA2C8189E6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9EBB1-AA4D-405B-A6B0-44FE65C50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11F9-A2CB-40D0-833C-4B46268BE118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F6CF7-2435-4843-AAB5-574041C3B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010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9B73-84B2-4BF1-B2A6-2ECAB5540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FCFB-9E46-410B-AD92-102DE53468AC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36AC-FA38-4987-AAFF-2DE61CF8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FF92-1CE0-4C7D-B9FF-D65DF960D2A9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B517-9912-4C19-A5F2-F9690277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95CA3-888D-4860-AC5C-0589D228E09B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21ED7-1DBA-46A5-9437-2716DBA7B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56A9-C13B-4247-BBEB-21F60BFA672F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E67A-FAF5-4BC9-AAF9-C58A473A2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8CCB-34DB-4B33-A1B7-860EED9D2358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AAAD-7565-4CCE-9CBF-E64E463B7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4FA7-761D-4D64-9457-347A7F160AB2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D05A-97BF-4C27-AE50-971B31F82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8F823-B3C4-4C68-839A-E685BD79ECD6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0488F-52DA-4D6C-AFF7-272DAA59E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3F16-586E-4EC3-BE3D-E8043DE69AD4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58BD3-15F6-4DDA-ABB6-6B4D2E129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0D5579-91E0-4093-BB70-7B5FCB4C2CFF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7F8005-4F2D-41E7-9ADA-1B0C2A1CD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iareports.citoko.ru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u.mari.ru/citok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3995738" y="5084763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Cambria" pitchFamily="18" charset="0"/>
              </a:rPr>
              <a:t>Комелина</a:t>
            </a:r>
            <a:r>
              <a:rPr lang="ru-RU" dirty="0" smtClean="0">
                <a:latin typeface="Cambria" pitchFamily="18" charset="0"/>
              </a:rPr>
              <a:t> Елена Витальевна, к.п.н.,</a:t>
            </a:r>
          </a:p>
          <a:p>
            <a:pPr algn="r"/>
            <a:r>
              <a:rPr lang="ru-RU" dirty="0" smtClean="0">
                <a:latin typeface="Cambria" pitchFamily="18" charset="0"/>
              </a:rPr>
              <a:t>директор ГБУ </a:t>
            </a:r>
            <a:r>
              <a:rPr lang="ru-RU" dirty="0">
                <a:latin typeface="Cambria" pitchFamily="18" charset="0"/>
              </a:rPr>
              <a:t>Республики Марий Эл </a:t>
            </a:r>
            <a:r>
              <a:rPr lang="ru-RU" dirty="0" smtClean="0">
                <a:latin typeface="Cambria" pitchFamily="18" charset="0"/>
              </a:rPr>
              <a:t>«Центр информационных технологий 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и оценки качества образования»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92275" y="2276872"/>
            <a:ext cx="6858000" cy="223321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Интерактивная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инфографика</a:t>
            </a:r>
            <a:r>
              <a:rPr lang="ru-RU" altLang="ru-RU" sz="2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</a:t>
            </a:r>
            <a:br>
              <a:rPr lang="ru-RU" altLang="ru-RU" sz="2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для представления результатов независимой оценки качества образования </a:t>
            </a:r>
            <a:br>
              <a:rPr lang="ru-RU" altLang="ru-RU" sz="2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(на примере результатов ГИА), региональная разработка</a:t>
            </a:r>
            <a:endParaRPr lang="ru-RU" altLang="ru-RU" sz="2400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IV ежегодная международная конференция ЕАОКО </a:t>
            </a:r>
            <a:br>
              <a:rPr lang="ru-RU" sz="1200" dirty="0" smtClean="0"/>
            </a:br>
            <a:r>
              <a:rPr lang="ru-RU" sz="1200" dirty="0" smtClean="0"/>
              <a:t>«Независимая оценка качества образования: современные вызовы и лучшие практики»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6488668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г.Казань, 29-30 октября 2015 г.</a:t>
            </a:r>
            <a:endParaRPr lang="ru-RU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использовать имеющуюся информацию? </a:t>
            </a:r>
          </a:p>
          <a:p>
            <a:pPr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заставить ее работать на развитие образовательного учреждения? </a:t>
            </a:r>
          </a:p>
          <a:p>
            <a:pPr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использовать результаты ГИА для повышения качества образования в республике?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834064" cy="849313"/>
          </a:xfrm>
        </p:spPr>
        <p:txBody>
          <a:bodyPr/>
          <a:lstStyle/>
          <a:p>
            <a:pPr algn="l"/>
            <a:r>
              <a:rPr lang="ru-RU" altLang="ru-RU" sz="2000" b="1" dirty="0" smtClean="0">
                <a:solidFill>
                  <a:schemeClr val="tx2"/>
                </a:solidFill>
                <a:latin typeface="Cambria" pitchFamily="18" charset="0"/>
              </a:rPr>
              <a:t>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Интерактивная информационная система «Анализ результатов ГИА»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http://giareports.citoko.ru/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ru-RU" sz="2000" dirty="0" err="1" smtClean="0"/>
              <a:t>Комелина</a:t>
            </a:r>
            <a:r>
              <a:rPr lang="ru-RU" sz="2000" dirty="0" smtClean="0"/>
              <a:t> Елена Витальевна</a:t>
            </a:r>
          </a:p>
          <a:p>
            <a:r>
              <a:rPr lang="ru-RU" sz="2000" dirty="0" smtClean="0"/>
              <a:t>ГБУ Республики Марий Эл «ЦИТОКО</a:t>
            </a:r>
            <a:r>
              <a:rPr lang="ru-RU" sz="2000" dirty="0" smtClean="0"/>
              <a:t>»</a:t>
            </a:r>
          </a:p>
          <a:p>
            <a:r>
              <a:rPr lang="en-US" sz="2000" dirty="0" smtClean="0">
                <a:hlinkClick r:id="rId2"/>
              </a:rPr>
              <a:t>http://edu.mari.ru/citoko</a:t>
            </a:r>
            <a:endParaRPr lang="en-US" sz="2000" dirty="0" smtClean="0"/>
          </a:p>
          <a:p>
            <a:r>
              <a:rPr lang="en-US" sz="2000" dirty="0" smtClean="0"/>
              <a:t>elena-komelina@yandex.ru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634082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использования результатов ГИА 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366977" cy="530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971615"/>
                <a:gridCol w="1489989"/>
                <a:gridCol w="2011004"/>
                <a:gridCol w="1238185"/>
              </a:tblGrid>
              <a:tr h="27206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Направление</a:t>
                      </a:r>
                      <a:endParaRPr lang="ru-RU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Уровни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Региональный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Муниципальный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Образовательной организации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Выпускника, родителя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9736">
                <a:tc rowSpan="2">
                  <a:txBody>
                    <a:bodyPr/>
                    <a:lstStyle/>
                    <a:p>
                      <a:r>
                        <a:rPr lang="ru-RU" sz="1100" dirty="0" smtClean="0"/>
                        <a:t>Анализ тенденций и особенностей общеобразовательной подготовки выпускников</a:t>
                      </a:r>
                      <a:endParaRPr lang="ru-RU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- Сопоставление результатов  выполнения экзаменационных заданий различного уровня сложности.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100" dirty="0" smtClean="0"/>
                        <a:t> Выделение типичных затруднений и пробелов в подготовке к экзаменам по всем разделам содержания и видам познавательных</a:t>
                      </a:r>
                      <a:r>
                        <a:rPr lang="ru-RU" sz="1100" baseline="0" dirty="0" smtClean="0"/>
                        <a:t> действий.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- Определение доли выпускников, освоивших</a:t>
                      </a:r>
                      <a:r>
                        <a:rPr lang="ru-RU" sz="1100" baseline="0" dirty="0" smtClean="0"/>
                        <a:t> образовательный стандарт, доли выпускников готовых к продолжению образования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744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aseline="0" dirty="0" smtClean="0"/>
                        <a:t> Определение причин (объективных и субъективных) недостаточно высокого уровня подготовки выпускников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0109">
                <a:tc rowSpan="2">
                  <a:txBody>
                    <a:bodyPr/>
                    <a:lstStyle/>
                    <a:p>
                      <a:r>
                        <a:rPr lang="ru-RU" sz="1100" dirty="0" smtClean="0"/>
                        <a:t>Проектирование и реализация комплекса мер по повышению качества образования</a:t>
                      </a:r>
                      <a:endParaRPr lang="ru-RU" sz="11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/>
                        <a:t> Разработка рекомендаций ОО</a:t>
                      </a:r>
                      <a:r>
                        <a:rPr lang="ru-RU" sz="1100" baseline="0" dirty="0" smtClean="0"/>
                        <a:t> и учителям.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/>
                        <a:t> Разработка и проведение выборочных мониторинговых исследований.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Выбор ОО для продолжения образования 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34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- Разработка программ повышения квалификации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- Разработка системы сетевого взаимодействия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/>
                        <a:t> Выявление и распространение позитивного опыта учителей, достигающих высоких результатов.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/>
                        <a:t> Определение актуальных методических проблем, </a:t>
                      </a:r>
                      <a:r>
                        <a:rPr lang="ru-RU" sz="1100" baseline="0" dirty="0" smtClean="0"/>
                        <a:t>проектирование и организация их решения на основе деятельности МО.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aseline="0" dirty="0" smtClean="0"/>
                        <a:t> Повышение квалификации учителей.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13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Публичное размещение результатов учебных достижений выпускников</a:t>
                      </a:r>
                      <a:endParaRPr lang="ru-RU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различных целевых групп о результатах оценочной процедуры </a:t>
                      </a:r>
                      <a:endParaRPr lang="ru-RU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13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Контроль объективности </a:t>
                      </a:r>
                      <a:r>
                        <a:rPr lang="ru-RU" sz="1100" dirty="0" err="1" smtClean="0"/>
                        <a:t>внутришкольного</a:t>
                      </a:r>
                      <a:r>
                        <a:rPr lang="ru-RU" sz="1100" dirty="0" smtClean="0"/>
                        <a:t> оценивания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- Разработка и проведение выборочных мониторинговых исследований</a:t>
                      </a:r>
                    </a:p>
                    <a:p>
                      <a:pPr algn="l"/>
                      <a:endParaRPr lang="ru-RU" sz="110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u="none" dirty="0" smtClean="0"/>
                        <a:t>- Сравнение школьных отметок и результатов ГИА.</a:t>
                      </a:r>
                    </a:p>
                    <a:p>
                      <a:pPr algn="l"/>
                      <a:r>
                        <a:rPr lang="ru-RU" sz="1100" u="none" dirty="0" smtClean="0"/>
                        <a:t>- Разработка мероприятий по повышению объективности школьных отметок</a:t>
                      </a:r>
                      <a:endParaRPr lang="ru-RU" sz="11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u="none" dirty="0" smtClean="0"/>
                        <a:t>Определение удовлетворенности</a:t>
                      </a:r>
                      <a:r>
                        <a:rPr lang="ru-RU" sz="1100" u="none" baseline="0" dirty="0" smtClean="0"/>
                        <a:t> работой ОО</a:t>
                      </a:r>
                      <a:endParaRPr lang="ru-RU" sz="11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по результатам ГИА  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136904" cy="45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393"/>
                <a:gridCol w="52855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Мероприятие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Региональный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 Коллегия Министерства образования и науки Республики Марий Эл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Составление сборников информационно-аналитических материалов по результатам анализа ГИА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Разработка программ повышения квалификации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Муниципальный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Выездные семинары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alt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Статистический анализ результатов ГИА-2015 в разрезе общеобразовательных организаций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муниципального района»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Образовательной организации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Учителя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(математика, русский язык, литература, физика, обществознание, химия, биология)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Семинары «Экспертная оценка результатов выполнения заданий контрольно-измерительных материалов единого государственного экзамена»</a:t>
                      </a:r>
                      <a:endParaRPr lang="ru-RU" sz="16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Родителя, обучающегося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u="none" dirty="0" smtClean="0"/>
                        <a:t>Публикация аналитических материалов в телекоммуникационной сети</a:t>
                      </a:r>
                      <a:r>
                        <a:rPr lang="ru-RU" sz="1600" u="none" baseline="0" dirty="0" smtClean="0"/>
                        <a:t> Интернет</a:t>
                      </a:r>
                      <a:endParaRPr lang="ru-RU" sz="16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Сборники информационно-аналитических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материалов по результатам анализа ГИА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государственной итоговой аттестации выпускников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2015 года общеобразовательных учреждений Республики Марий Эл по образовательным программам основного общего образования в форме ОГЭ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государственной итоговой аттестации выпускников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2015 года общеобразовательных учреждений Республики Марий Эл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образовательным программам среднего общего образования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форме ЕГЭ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ЕГЭ-2015 в разрезе муниципальных образований Республики Марий Эл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913"/>
            <a:ext cx="7585968" cy="5635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Распределение тестовых баллов ЕГЭ выпускников общеобразовательных организаций РМЭ </a:t>
            </a:r>
            <a:endParaRPr lang="ru-RU" sz="20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23556" name="Диаграмма 1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484313"/>
            <a:ext cx="396081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1484313"/>
            <a:ext cx="43243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Диаграмма 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149725"/>
            <a:ext cx="38877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Диаграмма 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3" y="4149725"/>
            <a:ext cx="441007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900113" y="1196975"/>
            <a:ext cx="309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mbria" pitchFamily="18" charset="0"/>
              </a:rPr>
              <a:t>Русский язык</a:t>
            </a:r>
          </a:p>
        </p:txBody>
      </p:sp>
      <p:sp>
        <p:nvSpPr>
          <p:cNvPr id="23561" name="TextBox 9"/>
          <p:cNvSpPr txBox="1">
            <a:spLocks noChangeArrowheads="1"/>
          </p:cNvSpPr>
          <p:nvPr/>
        </p:nvSpPr>
        <p:spPr bwMode="auto">
          <a:xfrm>
            <a:off x="4572000" y="1196975"/>
            <a:ext cx="4248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mbria" pitchFamily="18" charset="0"/>
              </a:rPr>
              <a:t>Математика (профильный уровень)</a:t>
            </a:r>
          </a:p>
        </p:txBody>
      </p:sp>
      <p:sp>
        <p:nvSpPr>
          <p:cNvPr id="23562" name="TextBox 10"/>
          <p:cNvSpPr txBox="1">
            <a:spLocks noChangeArrowheads="1"/>
          </p:cNvSpPr>
          <p:nvPr/>
        </p:nvSpPr>
        <p:spPr bwMode="auto">
          <a:xfrm>
            <a:off x="827088" y="3860800"/>
            <a:ext cx="3097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mbria" pitchFamily="18" charset="0"/>
              </a:rPr>
              <a:t>Обществознание</a:t>
            </a:r>
          </a:p>
        </p:txBody>
      </p:sp>
      <p:sp>
        <p:nvSpPr>
          <p:cNvPr id="23563" name="TextBox 11"/>
          <p:cNvSpPr txBox="1">
            <a:spLocks noChangeArrowheads="1"/>
          </p:cNvSpPr>
          <p:nvPr/>
        </p:nvSpPr>
        <p:spPr bwMode="auto">
          <a:xfrm>
            <a:off x="5148263" y="3860800"/>
            <a:ext cx="309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mbria" pitchFamily="18" charset="0"/>
              </a:rPr>
              <a:t>Физика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1539150"/>
            <a:ext cx="1656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Плотность распределения – 82%</a:t>
            </a:r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76256" y="1556792"/>
            <a:ext cx="17281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Плотность распределения – 56,6%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720080" y="4149080"/>
            <a:ext cx="16916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Плотность распределения – 51,9%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4288" y="4221088"/>
            <a:ext cx="1656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Плотность распределения – 48,7%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43608" y="3284984"/>
            <a:ext cx="417646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717032"/>
            <a:ext cx="4176464" cy="2160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933056"/>
            <a:ext cx="4176464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4293096"/>
            <a:ext cx="4176464" cy="158417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Результаты ЕГЭ выпускников РМЭ по физике (1376 чел.)</a:t>
            </a:r>
            <a:endParaRPr lang="ru-RU" altLang="ru-RU" b="1" dirty="0">
              <a:solidFill>
                <a:schemeClr val="tx2"/>
              </a:solidFill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508104" y="1484784"/>
          <a:ext cx="3456384" cy="881465"/>
        </p:xfrm>
        <a:graphic>
          <a:graphicData uri="http://schemas.openxmlformats.org/drawingml/2006/table">
            <a:tbl>
              <a:tblPr firstRow="1" bandRow="1"/>
              <a:tblGrid>
                <a:gridCol w="216024"/>
                <a:gridCol w="432048"/>
                <a:gridCol w="936104"/>
                <a:gridCol w="216024"/>
                <a:gridCol w="504056"/>
                <a:gridCol w="1152128"/>
              </a:tblGrid>
              <a:tr h="163971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8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0-35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ниже минимума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48-56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удовлетворительный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971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36-42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минимальный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57-69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хороший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545"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39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43-47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низкий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70-100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отличный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24128" y="98072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Уровни выполнения заданий по физике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2780928"/>
            <a:ext cx="4176464" cy="504056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1268760"/>
            <a:ext cx="4176464" cy="1512168"/>
          </a:xfrm>
          <a:prstGeom prst="rect">
            <a:avLst/>
          </a:prstGeom>
          <a:solidFill>
            <a:srgbClr val="FF5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331640" y="1196752"/>
          <a:ext cx="4032448" cy="498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Левая фигурная скобка 16"/>
          <p:cNvSpPr/>
          <p:nvPr/>
        </p:nvSpPr>
        <p:spPr>
          <a:xfrm>
            <a:off x="755576" y="1268760"/>
            <a:ext cx="288032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755576" y="2780928"/>
            <a:ext cx="28803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755576" y="3284984"/>
            <a:ext cx="288032" cy="432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755576" y="3717032"/>
            <a:ext cx="288032" cy="2160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755576" y="3933056"/>
            <a:ext cx="288032" cy="360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Левая фигурная скобка 21"/>
          <p:cNvSpPr/>
          <p:nvPr/>
        </p:nvSpPr>
        <p:spPr>
          <a:xfrm>
            <a:off x="755576" y="4293096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44016" y="4968063"/>
            <a:ext cx="61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4,58%</a:t>
            </a:r>
            <a:endParaRPr lang="ru-RU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398713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25,44%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107504" y="371703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22,82%</a:t>
            </a:r>
            <a:endParaRPr lang="ru-RU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107504" y="335699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23,11%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504" y="292494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14,46%</a:t>
            </a:r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179512" y="1898902"/>
            <a:ext cx="630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9,59%</a:t>
            </a:r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5436096" y="2492896"/>
            <a:ext cx="31683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Волжский муниципальный район ( 65 человек)</a:t>
            </a:r>
            <a:endParaRPr lang="ru-RU" sz="105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5220072" y="2636912"/>
            <a:ext cx="3420380" cy="2160240"/>
            <a:chOff x="3887924" y="764704"/>
            <a:chExt cx="4572000" cy="274320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283968" y="2492896"/>
              <a:ext cx="4032448" cy="84628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283968" y="1988840"/>
              <a:ext cx="4032448" cy="233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flipV="1">
              <a:off x="4283968" y="2204863"/>
              <a:ext cx="4032448" cy="11672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3968" y="2312876"/>
              <a:ext cx="4032448" cy="1879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3968" y="1664804"/>
              <a:ext cx="4032448" cy="327826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283968" y="908720"/>
              <a:ext cx="4032448" cy="758737"/>
            </a:xfrm>
            <a:prstGeom prst="rect">
              <a:avLst/>
            </a:prstGeom>
            <a:solidFill>
              <a:srgbClr val="FF5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7" name="Диаграмма 36"/>
            <p:cNvGraphicFramePr/>
            <p:nvPr/>
          </p:nvGraphicFramePr>
          <p:xfrm>
            <a:off x="3887924" y="764704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38" name="TextBox 37"/>
          <p:cNvSpPr txBox="1"/>
          <p:nvPr/>
        </p:nvSpPr>
        <p:spPr>
          <a:xfrm>
            <a:off x="6516216" y="4725144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МБОУ  </a:t>
            </a:r>
            <a:r>
              <a:rPr lang="ru-RU" sz="1000" dirty="0" err="1" smtClean="0"/>
              <a:t>Петьяльская</a:t>
            </a:r>
            <a:r>
              <a:rPr lang="ru-RU" sz="1000" dirty="0" smtClean="0"/>
              <a:t> СОШ ( 11 человек)</a:t>
            </a:r>
            <a:endParaRPr lang="ru-RU" sz="1000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6588224" y="4869160"/>
            <a:ext cx="2268252" cy="1548172"/>
            <a:chOff x="4535996" y="800708"/>
            <a:chExt cx="4104456" cy="2232248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4896035" y="944725"/>
              <a:ext cx="3600400" cy="612067"/>
            </a:xfrm>
            <a:prstGeom prst="rect">
              <a:avLst/>
            </a:prstGeom>
            <a:solidFill>
              <a:srgbClr val="FF5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 flipV="1">
              <a:off x="4896036" y="1952835"/>
              <a:ext cx="3600400" cy="7200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896036" y="1808820"/>
              <a:ext cx="3600400" cy="1614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896036" y="2024844"/>
              <a:ext cx="3600400" cy="1879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896036" y="2204864"/>
              <a:ext cx="3600400" cy="68881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896036" y="1556792"/>
              <a:ext cx="3600400" cy="255818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6" name="Диаграмма 45"/>
            <p:cNvGraphicFramePr/>
            <p:nvPr/>
          </p:nvGraphicFramePr>
          <p:xfrm>
            <a:off x="4535996" y="800708"/>
            <a:ext cx="4104456" cy="2232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09AF4-C54B-4F97-878F-7621CDE022A8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196752"/>
          <a:ext cx="8137027" cy="1674053"/>
        </p:xfrm>
        <a:graphic>
          <a:graphicData uri="http://schemas.openxmlformats.org/drawingml/2006/table">
            <a:tbl>
              <a:tblPr/>
              <a:tblGrid>
                <a:gridCol w="1003364"/>
                <a:gridCol w="796960"/>
                <a:gridCol w="3327189"/>
                <a:gridCol w="1337562"/>
                <a:gridCol w="1671952"/>
              </a:tblGrid>
              <a:tr h="500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Номер кластера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Вид общеобразовательной организации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Количество ОО в кластере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Количество выпускников кластере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Кластер 1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Городские ОО (25 и более выпускников 11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.)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1073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Кластер 2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Городские ОО (менее 25 выпускников 11 кл.)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391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Кластер 3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Сельские ОО (14 и более выпускников 11 кл.)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205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Кластер 4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Сельские ОО (менее 14  выпускников 11 кл.)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519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Кластер 5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Вечерние (сменные) ОО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69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Кластер 6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Повышенный статус, городские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782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Кластер 7</a:t>
                      </a:r>
                      <a:endParaRPr lang="ru-RU" sz="11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Повышенный статус, сельские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190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825" y="115888"/>
            <a:ext cx="75612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>Распределение выпускников общеобразовательных организаций по кластерам </a:t>
            </a:r>
          </a:p>
        </p:txBody>
      </p:sp>
      <p:pic>
        <p:nvPicPr>
          <p:cNvPr id="34867" name="Picture 1"/>
          <p:cNvPicPr>
            <a:picLocks noChangeArrowheads="1"/>
          </p:cNvPicPr>
          <p:nvPr/>
        </p:nvPicPr>
        <p:blipFill>
          <a:blip r:embed="rId2" cstate="print"/>
          <a:srcRect b="-31"/>
          <a:stretch>
            <a:fillRect/>
          </a:stretch>
        </p:blipFill>
        <p:spPr bwMode="auto">
          <a:xfrm>
            <a:off x="2123728" y="2996952"/>
            <a:ext cx="5184130" cy="316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99592" y="1720058"/>
            <a:ext cx="108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892949"/>
            <a:ext cx="108000" cy="108000"/>
          </a:xfrm>
          <a:prstGeom prst="rect">
            <a:avLst/>
          </a:prstGeom>
          <a:solidFill>
            <a:srgbClr val="FFFF00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2070473"/>
            <a:ext cx="108000" cy="108000"/>
          </a:xfrm>
          <a:prstGeom prst="rect">
            <a:avLst/>
          </a:prstGeom>
          <a:solidFill>
            <a:srgbClr val="00FF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2233739"/>
            <a:ext cx="108000" cy="10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2397005"/>
            <a:ext cx="108000" cy="1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2574529"/>
            <a:ext cx="108000" cy="1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2737795"/>
            <a:ext cx="108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49313"/>
          </a:xfrm>
        </p:spPr>
        <p:txBody>
          <a:bodyPr/>
          <a:lstStyle/>
          <a:p>
            <a:pPr algn="l"/>
            <a:r>
              <a:rPr lang="ru-RU" altLang="ru-RU" sz="1800" b="1" dirty="0" smtClean="0">
                <a:solidFill>
                  <a:schemeClr val="tx2"/>
                </a:solidFill>
                <a:latin typeface="Cambria" pitchFamily="18" charset="0"/>
              </a:rPr>
              <a:t>Результаты ЕГЭ по обществознанию выпускников </a:t>
            </a:r>
            <a:br>
              <a:rPr lang="ru-RU" altLang="ru-RU" sz="1800" b="1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altLang="ru-RU" sz="1800" b="1" dirty="0" smtClean="0">
                <a:solidFill>
                  <a:schemeClr val="tx2"/>
                </a:solidFill>
                <a:latin typeface="Cambria" pitchFamily="18" charset="0"/>
              </a:rPr>
              <a:t>государственных бюджетных образовательных организаций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980728"/>
          <a:ext cx="78488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51720" y="5733256"/>
          <a:ext cx="6096000" cy="679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9785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Минимальный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Низкий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Удовлетворительный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Хороший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Отличный</a:t>
                      </a:r>
                      <a:endParaRPr lang="ru-RU" sz="1050" dirty="0"/>
                    </a:p>
                  </a:txBody>
                  <a:tcPr/>
                </a:tc>
              </a:tr>
              <a:tr h="26843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42-46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47-55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56-66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67-76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77-100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5551237" y="3956939"/>
            <a:ext cx="107504" cy="122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8024" y="3068960"/>
            <a:ext cx="107504" cy="122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63888" y="1340768"/>
            <a:ext cx="107504" cy="122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97396" y="1297635"/>
            <a:ext cx="3024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Предмет изучается на профильном уровне</a:t>
            </a:r>
            <a:endParaRPr lang="ru-RU" sz="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52400"/>
            <a:ext cx="7632700" cy="61277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Cambria" pitchFamily="18" charset="0"/>
              </a:rPr>
              <a:t>Разброс результатов ОО по среднему баллу ЕГЭ по кластерам</a:t>
            </a:r>
            <a:endParaRPr lang="ru-RU" sz="1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3686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41388"/>
            <a:ext cx="4392613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141663"/>
            <a:ext cx="4522912" cy="345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Box 7"/>
          <p:cNvSpPr txBox="1">
            <a:spLocks noChangeArrowheads="1"/>
          </p:cNvSpPr>
          <p:nvPr/>
        </p:nvSpPr>
        <p:spPr bwMode="auto">
          <a:xfrm>
            <a:off x="4788024" y="908050"/>
            <a:ext cx="424847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latin typeface="Cambria" pitchFamily="18" charset="0"/>
              </a:rPr>
              <a:t>Русский </a:t>
            </a:r>
            <a:r>
              <a:rPr lang="ru-RU" sz="1200" b="1" dirty="0" smtClean="0">
                <a:latin typeface="Cambria" pitchFamily="18" charset="0"/>
              </a:rPr>
              <a:t>язык</a:t>
            </a:r>
          </a:p>
          <a:p>
            <a:endParaRPr lang="ru-RU" sz="1200" dirty="0">
              <a:latin typeface="Cambria" pitchFamily="18" charset="0"/>
            </a:endParaRPr>
          </a:p>
          <a:p>
            <a:pPr algn="r"/>
            <a:endParaRPr lang="ru-RU" sz="1200" dirty="0" smtClean="0">
              <a:latin typeface="Cambria" pitchFamily="18" charset="0"/>
            </a:endParaRPr>
          </a:p>
          <a:p>
            <a:pPr algn="r"/>
            <a:endParaRPr lang="ru-RU" sz="1200" dirty="0" smtClean="0">
              <a:latin typeface="Cambria" pitchFamily="18" charset="0"/>
            </a:endParaRPr>
          </a:p>
          <a:p>
            <a:pPr algn="r"/>
            <a:endParaRPr lang="ru-RU" sz="1200" dirty="0" smtClean="0">
              <a:latin typeface="Cambria" pitchFamily="18" charset="0"/>
            </a:endParaRPr>
          </a:p>
          <a:p>
            <a:pPr algn="r"/>
            <a:endParaRPr lang="ru-RU" sz="1200" dirty="0" smtClean="0">
              <a:latin typeface="Cambria" pitchFamily="18" charset="0"/>
            </a:endParaRPr>
          </a:p>
          <a:p>
            <a:pPr algn="r"/>
            <a:endParaRPr lang="ru-RU" sz="1200" dirty="0" smtClean="0">
              <a:latin typeface="Cambria" pitchFamily="18" charset="0"/>
            </a:endParaRPr>
          </a:p>
          <a:p>
            <a:pPr algn="r"/>
            <a:endParaRPr lang="ru-RU" sz="1200" dirty="0" smtClean="0">
              <a:latin typeface="Cambria" pitchFamily="18" charset="0"/>
            </a:endParaRPr>
          </a:p>
          <a:p>
            <a:pPr algn="r"/>
            <a:endParaRPr lang="ru-RU" sz="1200" dirty="0" smtClean="0">
              <a:latin typeface="Cambria" pitchFamily="18" charset="0"/>
            </a:endParaRPr>
          </a:p>
          <a:p>
            <a:pPr algn="r"/>
            <a:endParaRPr lang="en-US" sz="1200" dirty="0">
              <a:latin typeface="Cambria" pitchFamily="18" charset="0"/>
            </a:endParaRPr>
          </a:p>
          <a:p>
            <a:pPr algn="r"/>
            <a:r>
              <a:rPr lang="ru-RU" sz="1200" b="1" dirty="0" smtClean="0">
                <a:latin typeface="Cambria" pitchFamily="18" charset="0"/>
              </a:rPr>
              <a:t>Математика</a:t>
            </a:r>
            <a:endParaRPr lang="ru-RU" sz="1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f9d5f81829334adca15163611a24dc42ace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696</Words>
  <Application>Microsoft Office PowerPoint</Application>
  <PresentationFormat>Экран (4:3)</PresentationFormat>
  <Paragraphs>162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Courier New</vt:lpstr>
      <vt:lpstr>Times New Roman</vt:lpstr>
      <vt:lpstr>Тема Office</vt:lpstr>
      <vt:lpstr>Презентация PowerPoint</vt:lpstr>
      <vt:lpstr>Основные направления использования результатов ГИА </vt:lpstr>
      <vt:lpstr>Основные мероприятия по результатам ГИА  </vt:lpstr>
      <vt:lpstr>Сборники информационно-аналитических  материалов по результатам анализа ГИА</vt:lpstr>
      <vt:lpstr>Распределение тестовых баллов ЕГЭ выпускников общеобразовательных организаций РМЭ </vt:lpstr>
      <vt:lpstr>Презентация PowerPoint</vt:lpstr>
      <vt:lpstr>Презентация PowerPoint</vt:lpstr>
      <vt:lpstr>Результаты ЕГЭ по обществознанию выпускников  государственных бюджетных образовательных организаций</vt:lpstr>
      <vt:lpstr>Разброс результатов ОО по среднему баллу ЕГЭ по кластерам</vt:lpstr>
      <vt:lpstr>Вопросы</vt:lpstr>
      <vt:lpstr>Интерактивная информационная система «Анализ результатов ГИА»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Act_Hall-2</cp:lastModifiedBy>
  <cp:revision>209</cp:revision>
  <dcterms:created xsi:type="dcterms:W3CDTF">2015-08-13T06:56:37Z</dcterms:created>
  <dcterms:modified xsi:type="dcterms:W3CDTF">2015-10-30T06:21:30Z</dcterms:modified>
</cp:coreProperties>
</file>